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9b9491b26347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e1c0d15fe44d59"/>
  </p:sldMasterIdLst>
  <p:sldIdLst>
    <p:sldId xmlns:r="http://schemas.openxmlformats.org/officeDocument/2006/relationships" id="256" r:id="R8cd893585326492b"/>
    <p:sldId xmlns:r="http://schemas.openxmlformats.org/officeDocument/2006/relationships" id="257" r:id="R75afa87f9b6f4d73"/>
    <p:sldId xmlns:r="http://schemas.openxmlformats.org/officeDocument/2006/relationships" id="258" r:id="R7028f22891204a0c"/>
    <p:sldId xmlns:r="http://schemas.openxmlformats.org/officeDocument/2006/relationships" id="259" r:id="Re839315ee96d4287"/>
    <p:sldId xmlns:r="http://schemas.openxmlformats.org/officeDocument/2006/relationships" id="260" r:id="R6a035283c00b4ccb"/>
    <p:sldId xmlns:r="http://schemas.openxmlformats.org/officeDocument/2006/relationships" id="261" r:id="R4ee7705123e948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e1c0d15fe44d59" /><Relationship Type="http://schemas.openxmlformats.org/officeDocument/2006/relationships/slide" Target="/ppt/slides/slide1.xml" Id="R8cd893585326492b" /><Relationship Type="http://schemas.openxmlformats.org/officeDocument/2006/relationships/slide" Target="/ppt/slides/slide2.xml" Id="R75afa87f9b6f4d73" /><Relationship Type="http://schemas.openxmlformats.org/officeDocument/2006/relationships/slide" Target="/ppt/slides/slide3.xml" Id="R7028f22891204a0c" /><Relationship Type="http://schemas.openxmlformats.org/officeDocument/2006/relationships/slide" Target="/ppt/slides/slide4.xml" Id="Re839315ee96d4287" /><Relationship Type="http://schemas.openxmlformats.org/officeDocument/2006/relationships/slide" Target="/ppt/slides/slide5.xml" Id="R6a035283c00b4ccb" /><Relationship Type="http://schemas.openxmlformats.org/officeDocument/2006/relationships/slide" Target="/ppt/slides/slide6.xml" Id="R4ee7705123e948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cc64dcb40f40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12b7ea53d4eb0" /><Relationship Type="http://schemas.openxmlformats.org/officeDocument/2006/relationships/theme" Target="/ppt/slideMasters/theme/theme1.xml" Id="Rfd607da4fa214c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912b7ea53d4e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ea7b67b5345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982dac39a4f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edf06116b41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064739bd448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8d875ab944b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52a93439840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MØRE OG ROMSDAL REVISJON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Astrups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923 746 552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