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6a0c1cee9647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d914129153459f"/>
  </p:sldMasterIdLst>
  <p:sldIdLst>
    <p:sldId xmlns:r="http://schemas.openxmlformats.org/officeDocument/2006/relationships" id="256" r:id="Rd0aa48e330464b84"/>
    <p:sldId xmlns:r="http://schemas.openxmlformats.org/officeDocument/2006/relationships" id="257" r:id="Re912060bd18b4ca5"/>
    <p:sldId xmlns:r="http://schemas.openxmlformats.org/officeDocument/2006/relationships" id="258" r:id="Rc6064f652a784e54"/>
    <p:sldId xmlns:r="http://schemas.openxmlformats.org/officeDocument/2006/relationships" id="259" r:id="Rd51ef19b40974a57"/>
    <p:sldId xmlns:r="http://schemas.openxmlformats.org/officeDocument/2006/relationships" id="260" r:id="Ra6af7737a7034bff"/>
    <p:sldId xmlns:r="http://schemas.openxmlformats.org/officeDocument/2006/relationships" id="261" r:id="R74bbb9b8f8194f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d914129153459f" /><Relationship Type="http://schemas.openxmlformats.org/officeDocument/2006/relationships/slide" Target="/ppt/slides/slide1.xml" Id="Rd0aa48e330464b84" /><Relationship Type="http://schemas.openxmlformats.org/officeDocument/2006/relationships/slide" Target="/ppt/slides/slide2.xml" Id="Re912060bd18b4ca5" /><Relationship Type="http://schemas.openxmlformats.org/officeDocument/2006/relationships/slide" Target="/ppt/slides/slide3.xml" Id="Rc6064f652a784e54" /><Relationship Type="http://schemas.openxmlformats.org/officeDocument/2006/relationships/slide" Target="/ppt/slides/slide4.xml" Id="Rd51ef19b40974a57" /><Relationship Type="http://schemas.openxmlformats.org/officeDocument/2006/relationships/slide" Target="/ppt/slides/slide5.xml" Id="Ra6af7737a7034bff" /><Relationship Type="http://schemas.openxmlformats.org/officeDocument/2006/relationships/slide" Target="/ppt/slides/slide6.xml" Id="R74bbb9b8f8194f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a9ac81c4ad43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98de6381e493e" /><Relationship Type="http://schemas.openxmlformats.org/officeDocument/2006/relationships/theme" Target="/ppt/slideMasters/theme/theme1.xml" Id="R8dd14d777a744a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198de6381e49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da5738edf44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0439a37084c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76339513941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7e3c0046745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7c06a462d4d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68ae43c844d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MØRE OG ROMSDAL REVISJON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MØRE OG ROMSDAL REVISJON SA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28 748 304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376 285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432 015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6 785 519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15 579 284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Astrups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923 746 552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