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e441ca940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60e60e6214b17"/>
  </p:sldMasterIdLst>
  <p:sldIdLst>
    <p:sldId xmlns:r="http://schemas.openxmlformats.org/officeDocument/2006/relationships" id="256" r:id="Rf42e7dd214a347f5"/>
    <p:sldId xmlns:r="http://schemas.openxmlformats.org/officeDocument/2006/relationships" id="257" r:id="R05fd70ed4cda492a"/>
    <p:sldId xmlns:r="http://schemas.openxmlformats.org/officeDocument/2006/relationships" id="258" r:id="R2e1461eb52154d98"/>
    <p:sldId xmlns:r="http://schemas.openxmlformats.org/officeDocument/2006/relationships" id="259" r:id="R586b290a4d3642e8"/>
    <p:sldId xmlns:r="http://schemas.openxmlformats.org/officeDocument/2006/relationships" id="260" r:id="Rbf50a28e34f0449e"/>
    <p:sldId xmlns:r="http://schemas.openxmlformats.org/officeDocument/2006/relationships" id="261" r:id="Ra386e3243b53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60e60e6214b17" /><Relationship Type="http://schemas.openxmlformats.org/officeDocument/2006/relationships/slide" Target="/ppt/slides/slide1.xml" Id="Rf42e7dd214a347f5" /><Relationship Type="http://schemas.openxmlformats.org/officeDocument/2006/relationships/slide" Target="/ppt/slides/slide2.xml" Id="R05fd70ed4cda492a" /><Relationship Type="http://schemas.openxmlformats.org/officeDocument/2006/relationships/slide" Target="/ppt/slides/slide3.xml" Id="R2e1461eb52154d98" /><Relationship Type="http://schemas.openxmlformats.org/officeDocument/2006/relationships/slide" Target="/ppt/slides/slide4.xml" Id="R586b290a4d3642e8" /><Relationship Type="http://schemas.openxmlformats.org/officeDocument/2006/relationships/slide" Target="/ppt/slides/slide5.xml" Id="Rbf50a28e34f0449e" /><Relationship Type="http://schemas.openxmlformats.org/officeDocument/2006/relationships/slide" Target="/ppt/slides/slide6.xml" Id="Ra386e3243b53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630c04385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87eabc794dd2" /><Relationship Type="http://schemas.openxmlformats.org/officeDocument/2006/relationships/theme" Target="/ppt/slideMasters/theme/theme1.xml" Id="Rfe77aa0c2af3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487eabc79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1710fbbd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e86c349a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62e26f0e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b82fd70ac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4dc3bcef4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f22bb835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