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f358b550c443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c6deab398042d5"/>
  </p:sldMasterIdLst>
  <p:sldIdLst>
    <p:sldId xmlns:r="http://schemas.openxmlformats.org/officeDocument/2006/relationships" id="256" r:id="Rb70e4ec75ac14b52"/>
    <p:sldId xmlns:r="http://schemas.openxmlformats.org/officeDocument/2006/relationships" id="257" r:id="R7983db5926504436"/>
    <p:sldId xmlns:r="http://schemas.openxmlformats.org/officeDocument/2006/relationships" id="258" r:id="Rc450b23cf0864ef0"/>
    <p:sldId xmlns:r="http://schemas.openxmlformats.org/officeDocument/2006/relationships" id="259" r:id="R9be6deb3bf69476f"/>
    <p:sldId xmlns:r="http://schemas.openxmlformats.org/officeDocument/2006/relationships" id="260" r:id="R518881bfaf564d05"/>
    <p:sldId xmlns:r="http://schemas.openxmlformats.org/officeDocument/2006/relationships" id="261" r:id="Rd9874833ea984c81"/>
    <p:sldId xmlns:r="http://schemas.openxmlformats.org/officeDocument/2006/relationships" id="262" r:id="Rbd3c3a863eb344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c6deab398042d5" /><Relationship Type="http://schemas.openxmlformats.org/officeDocument/2006/relationships/slide" Target="/ppt/slides/slide1.xml" Id="Rb70e4ec75ac14b52" /><Relationship Type="http://schemas.openxmlformats.org/officeDocument/2006/relationships/slide" Target="/ppt/slides/slide2.xml" Id="R7983db5926504436" /><Relationship Type="http://schemas.openxmlformats.org/officeDocument/2006/relationships/slide" Target="/ppt/slides/slide3.xml" Id="Rc450b23cf0864ef0" /><Relationship Type="http://schemas.openxmlformats.org/officeDocument/2006/relationships/slide" Target="/ppt/slides/slide4.xml" Id="R9be6deb3bf69476f" /><Relationship Type="http://schemas.openxmlformats.org/officeDocument/2006/relationships/slide" Target="/ppt/slides/slide5.xml" Id="R518881bfaf564d05" /><Relationship Type="http://schemas.openxmlformats.org/officeDocument/2006/relationships/slide" Target="/ppt/slides/slide6.xml" Id="Rd9874833ea984c81" /><Relationship Type="http://schemas.openxmlformats.org/officeDocument/2006/relationships/slide" Target="/ppt/slides/slide7.xml" Id="Rbd3c3a863eb344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79b513462548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725f7bf0b4a63" /><Relationship Type="http://schemas.openxmlformats.org/officeDocument/2006/relationships/theme" Target="/ppt/slideMasters/theme/theme1.xml" Id="R3e976c5d68f54d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b725f7bf0b4a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a27e0d7b54a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a2a1da6ca45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f621901174a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1fcf5f67c4e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887bbd72644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ebced91ca45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22955855844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TERRA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TERRA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−115 725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415 170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7 345 978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16 112 201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FLÅT ALF RICHARD BEKKELI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Barstølveien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923 748 849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