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c99de0b46a41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8a3f27e0244988"/>
  </p:sldMasterIdLst>
  <p:sldIdLst>
    <p:sldId xmlns:r="http://schemas.openxmlformats.org/officeDocument/2006/relationships" id="256" r:id="R0eccb37fc1cb4b4d"/>
    <p:sldId xmlns:r="http://schemas.openxmlformats.org/officeDocument/2006/relationships" id="257" r:id="Rce780c92e6354b69"/>
    <p:sldId xmlns:r="http://schemas.openxmlformats.org/officeDocument/2006/relationships" id="258" r:id="Rfea047c5b5d54900"/>
    <p:sldId xmlns:r="http://schemas.openxmlformats.org/officeDocument/2006/relationships" id="259" r:id="R75949a2e874b4b10"/>
    <p:sldId xmlns:r="http://schemas.openxmlformats.org/officeDocument/2006/relationships" id="260" r:id="R5ac2df3fb4364987"/>
    <p:sldId xmlns:r="http://schemas.openxmlformats.org/officeDocument/2006/relationships" id="261" r:id="Ra4d67ff1718b443f"/>
    <p:sldId xmlns:r="http://schemas.openxmlformats.org/officeDocument/2006/relationships" id="262" r:id="R569a4d8f51f245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8a3f27e0244988" /><Relationship Type="http://schemas.openxmlformats.org/officeDocument/2006/relationships/slide" Target="/ppt/slides/slide1.xml" Id="R0eccb37fc1cb4b4d" /><Relationship Type="http://schemas.openxmlformats.org/officeDocument/2006/relationships/slide" Target="/ppt/slides/slide2.xml" Id="Rce780c92e6354b69" /><Relationship Type="http://schemas.openxmlformats.org/officeDocument/2006/relationships/slide" Target="/ppt/slides/slide3.xml" Id="Rfea047c5b5d54900" /><Relationship Type="http://schemas.openxmlformats.org/officeDocument/2006/relationships/slide" Target="/ppt/slides/slide4.xml" Id="R75949a2e874b4b10" /><Relationship Type="http://schemas.openxmlformats.org/officeDocument/2006/relationships/slide" Target="/ppt/slides/slide5.xml" Id="R5ac2df3fb4364987" /><Relationship Type="http://schemas.openxmlformats.org/officeDocument/2006/relationships/slide" Target="/ppt/slides/slide6.xml" Id="Ra4d67ff1718b443f" /><Relationship Type="http://schemas.openxmlformats.org/officeDocument/2006/relationships/slide" Target="/ppt/slides/slide7.xml" Id="R569a4d8f51f245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f1b166168d4f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5f8e8aa7e4376" /><Relationship Type="http://schemas.openxmlformats.org/officeDocument/2006/relationships/theme" Target="/ppt/slideMasters/theme/theme1.xml" Id="R42558c5f63b143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95f8e8aa7e43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80e0dea564d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316a254a149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57457769944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6f211637a4c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04cef78b843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17c2c263b42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23351e3eb4d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ELVERUM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ELVERUM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ELVERUM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ELVERUM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ELVERUM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ELVERUM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14 324 184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−454 756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−302 131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1 021 911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4 142 964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ELVERUM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F&amp;A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ELVERUM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Elvarheimgata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923 758 941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ELVERUM AS</a:t>
            </a:r>
          </a:p>
        </p:txBody>
      </p:sp>
    </p:spTree>
  </p:cSld>
  <p:clrMapOvr>
    <a:masterClrMapping xmlns:a="http://schemas.openxmlformats.org/drawingml/2006/main"/>
  </p:clrMapOvr>
</p:sld>
</file>