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a97a70264146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1cbf088cca4e6a"/>
  </p:sldMasterIdLst>
  <p:sldIdLst>
    <p:sldId xmlns:r="http://schemas.openxmlformats.org/officeDocument/2006/relationships" id="256" r:id="R752d78735fd34ddc"/>
    <p:sldId xmlns:r="http://schemas.openxmlformats.org/officeDocument/2006/relationships" id="257" r:id="Rbe24e8e2673a4387"/>
    <p:sldId xmlns:r="http://schemas.openxmlformats.org/officeDocument/2006/relationships" id="258" r:id="Rc19ede6189f041ae"/>
    <p:sldId xmlns:r="http://schemas.openxmlformats.org/officeDocument/2006/relationships" id="259" r:id="R26077e4ef8544d9c"/>
    <p:sldId xmlns:r="http://schemas.openxmlformats.org/officeDocument/2006/relationships" id="260" r:id="R6eb69a63f40142a6"/>
    <p:sldId xmlns:r="http://schemas.openxmlformats.org/officeDocument/2006/relationships" id="261" r:id="R20e3c188d5864c49"/>
    <p:sldId xmlns:r="http://schemas.openxmlformats.org/officeDocument/2006/relationships" id="262" r:id="R3f5f071774194e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1cbf088cca4e6a" /><Relationship Type="http://schemas.openxmlformats.org/officeDocument/2006/relationships/slide" Target="/ppt/slides/slide1.xml" Id="R752d78735fd34ddc" /><Relationship Type="http://schemas.openxmlformats.org/officeDocument/2006/relationships/slide" Target="/ppt/slides/slide2.xml" Id="Rbe24e8e2673a4387" /><Relationship Type="http://schemas.openxmlformats.org/officeDocument/2006/relationships/slide" Target="/ppt/slides/slide3.xml" Id="Rc19ede6189f041ae" /><Relationship Type="http://schemas.openxmlformats.org/officeDocument/2006/relationships/slide" Target="/ppt/slides/slide4.xml" Id="R26077e4ef8544d9c" /><Relationship Type="http://schemas.openxmlformats.org/officeDocument/2006/relationships/slide" Target="/ppt/slides/slide5.xml" Id="R6eb69a63f40142a6" /><Relationship Type="http://schemas.openxmlformats.org/officeDocument/2006/relationships/slide" Target="/ppt/slides/slide6.xml" Id="R20e3c188d5864c49" /><Relationship Type="http://schemas.openxmlformats.org/officeDocument/2006/relationships/slide" Target="/ppt/slides/slide7.xml" Id="R3f5f071774194e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13d408b2d748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b8d1f57174458" /><Relationship Type="http://schemas.openxmlformats.org/officeDocument/2006/relationships/theme" Target="/ppt/slideMasters/theme/theme1.xml" Id="R953196d42e6f43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4b8d1f571744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70a750a6844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e352d035641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307e088f64f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f7197d2b34c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56bf02fc445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a7ea0bb8b47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ae7049e0648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ASPIA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ASPIA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56 221 743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−7 568 056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−5 929 001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−1 563 723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13 298 129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PROKURIA POLAR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Innspurten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923 792 457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