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afd73f754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ed8b653184155"/>
  </p:sldMasterIdLst>
  <p:sldIdLst>
    <p:sldId xmlns:r="http://schemas.openxmlformats.org/officeDocument/2006/relationships" id="256" r:id="R27e64180a0c54ff9"/>
    <p:sldId xmlns:r="http://schemas.openxmlformats.org/officeDocument/2006/relationships" id="257" r:id="R0a2e740b516e473f"/>
    <p:sldId xmlns:r="http://schemas.openxmlformats.org/officeDocument/2006/relationships" id="258" r:id="Rb42a3c431b174a3c"/>
    <p:sldId xmlns:r="http://schemas.openxmlformats.org/officeDocument/2006/relationships" id="259" r:id="Ree99b931447c4f7f"/>
    <p:sldId xmlns:r="http://schemas.openxmlformats.org/officeDocument/2006/relationships" id="260" r:id="R617b44af7cff4ea5"/>
    <p:sldId xmlns:r="http://schemas.openxmlformats.org/officeDocument/2006/relationships" id="261" r:id="R9dd4ef5cf1be4c54"/>
    <p:sldId xmlns:r="http://schemas.openxmlformats.org/officeDocument/2006/relationships" id="262" r:id="R883f56305182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ed8b653184155" /><Relationship Type="http://schemas.openxmlformats.org/officeDocument/2006/relationships/slide" Target="/ppt/slides/slide1.xml" Id="R27e64180a0c54ff9" /><Relationship Type="http://schemas.openxmlformats.org/officeDocument/2006/relationships/slide" Target="/ppt/slides/slide2.xml" Id="R0a2e740b516e473f" /><Relationship Type="http://schemas.openxmlformats.org/officeDocument/2006/relationships/slide" Target="/ppt/slides/slide3.xml" Id="Rb42a3c431b174a3c" /><Relationship Type="http://schemas.openxmlformats.org/officeDocument/2006/relationships/slide" Target="/ppt/slides/slide4.xml" Id="Ree99b931447c4f7f" /><Relationship Type="http://schemas.openxmlformats.org/officeDocument/2006/relationships/slide" Target="/ppt/slides/slide5.xml" Id="R617b44af7cff4ea5" /><Relationship Type="http://schemas.openxmlformats.org/officeDocument/2006/relationships/slide" Target="/ppt/slides/slide6.xml" Id="R9dd4ef5cf1be4c54" /><Relationship Type="http://schemas.openxmlformats.org/officeDocument/2006/relationships/slide" Target="/ppt/slides/slide7.xml" Id="R883f56305182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7f7f582f7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1fd96d284226" /><Relationship Type="http://schemas.openxmlformats.org/officeDocument/2006/relationships/theme" Target="/ppt/slideMasters/theme/theme1.xml" Id="R349088469ae7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f1fd96d28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d07b7178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ba7727ae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0d5a150d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c498c6fa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aac778d9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0de77f36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6bb4e96d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BENSIN OG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BENSIN OG SERVICE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Erik Solberg, Gamle Kongevei 4166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