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a9c6e93a4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ee0f300c74085"/>
  </p:sldMasterIdLst>
  <p:sldIdLst>
    <p:sldId xmlns:r="http://schemas.openxmlformats.org/officeDocument/2006/relationships" id="256" r:id="R9f1d5676ebd947f6"/>
    <p:sldId xmlns:r="http://schemas.openxmlformats.org/officeDocument/2006/relationships" id="257" r:id="R9dde42feebdb41bf"/>
    <p:sldId xmlns:r="http://schemas.openxmlformats.org/officeDocument/2006/relationships" id="258" r:id="R6046627de94c40c0"/>
    <p:sldId xmlns:r="http://schemas.openxmlformats.org/officeDocument/2006/relationships" id="259" r:id="R12595c258fcc46da"/>
    <p:sldId xmlns:r="http://schemas.openxmlformats.org/officeDocument/2006/relationships" id="260" r:id="R501c85896db542b5"/>
    <p:sldId xmlns:r="http://schemas.openxmlformats.org/officeDocument/2006/relationships" id="261" r:id="R863e47ec3bbd4a92"/>
    <p:sldId xmlns:r="http://schemas.openxmlformats.org/officeDocument/2006/relationships" id="262" r:id="R735b807482de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ee0f300c74085" /><Relationship Type="http://schemas.openxmlformats.org/officeDocument/2006/relationships/slide" Target="/ppt/slides/slide1.xml" Id="R9f1d5676ebd947f6" /><Relationship Type="http://schemas.openxmlformats.org/officeDocument/2006/relationships/slide" Target="/ppt/slides/slide2.xml" Id="R9dde42feebdb41bf" /><Relationship Type="http://schemas.openxmlformats.org/officeDocument/2006/relationships/slide" Target="/ppt/slides/slide3.xml" Id="R6046627de94c40c0" /><Relationship Type="http://schemas.openxmlformats.org/officeDocument/2006/relationships/slide" Target="/ppt/slides/slide4.xml" Id="R12595c258fcc46da" /><Relationship Type="http://schemas.openxmlformats.org/officeDocument/2006/relationships/slide" Target="/ppt/slides/slide5.xml" Id="R501c85896db542b5" /><Relationship Type="http://schemas.openxmlformats.org/officeDocument/2006/relationships/slide" Target="/ppt/slides/slide6.xml" Id="R863e47ec3bbd4a92" /><Relationship Type="http://schemas.openxmlformats.org/officeDocument/2006/relationships/slide" Target="/ppt/slides/slide7.xml" Id="R735b807482de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0f7624a82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ed0720154889" /><Relationship Type="http://schemas.openxmlformats.org/officeDocument/2006/relationships/theme" Target="/ppt/slideMasters/theme/theme1.xml" Id="R37a723e7696e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ced072015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41ea370e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7f9e39b2b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76e53e45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f2e89dfd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0b63eb7b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d326a570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fea5e646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ØVERÅS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Øverås, Hemmestveitbakken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