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44afcaae549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e3d04e5df340e9"/>
  </p:sldMasterIdLst>
  <p:sldIdLst>
    <p:sldId xmlns:r="http://schemas.openxmlformats.org/officeDocument/2006/relationships" id="256" r:id="Rd3f1744fda8f43b8"/>
    <p:sldId xmlns:r="http://schemas.openxmlformats.org/officeDocument/2006/relationships" id="257" r:id="R5786e5711e5047b1"/>
    <p:sldId xmlns:r="http://schemas.openxmlformats.org/officeDocument/2006/relationships" id="258" r:id="R0574a5cd4c9542c2"/>
    <p:sldId xmlns:r="http://schemas.openxmlformats.org/officeDocument/2006/relationships" id="259" r:id="Rdebeac38b841497e"/>
    <p:sldId xmlns:r="http://schemas.openxmlformats.org/officeDocument/2006/relationships" id="260" r:id="R0fa66950ac524a7a"/>
    <p:sldId xmlns:r="http://schemas.openxmlformats.org/officeDocument/2006/relationships" id="261" r:id="R0e7d7bc70bc94698"/>
    <p:sldId xmlns:r="http://schemas.openxmlformats.org/officeDocument/2006/relationships" id="262" r:id="Rab8f8a2fa59d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3d04e5df340e9" /><Relationship Type="http://schemas.openxmlformats.org/officeDocument/2006/relationships/slide" Target="/ppt/slides/slide1.xml" Id="Rd3f1744fda8f43b8" /><Relationship Type="http://schemas.openxmlformats.org/officeDocument/2006/relationships/slide" Target="/ppt/slides/slide2.xml" Id="R5786e5711e5047b1" /><Relationship Type="http://schemas.openxmlformats.org/officeDocument/2006/relationships/slide" Target="/ppt/slides/slide3.xml" Id="R0574a5cd4c9542c2" /><Relationship Type="http://schemas.openxmlformats.org/officeDocument/2006/relationships/slide" Target="/ppt/slides/slide4.xml" Id="Rdebeac38b841497e" /><Relationship Type="http://schemas.openxmlformats.org/officeDocument/2006/relationships/slide" Target="/ppt/slides/slide5.xml" Id="R0fa66950ac524a7a" /><Relationship Type="http://schemas.openxmlformats.org/officeDocument/2006/relationships/slide" Target="/ppt/slides/slide6.xml" Id="R0e7d7bc70bc94698" /><Relationship Type="http://schemas.openxmlformats.org/officeDocument/2006/relationships/slide" Target="/ppt/slides/slide7.xml" Id="Rab8f8a2fa59d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4251286c94f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bfa9429e14f5c" /><Relationship Type="http://schemas.openxmlformats.org/officeDocument/2006/relationships/theme" Target="/ppt/slideMasters/theme/theme1.xml" Id="R0f61147582bb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ebfa9429e14f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9e9d640a640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53b5750b943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c60a74a3849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f50f9272447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d6862762d47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88c0ab99d44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a14214c11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GLIGAARD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GLIGAARD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−281 656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6 614 809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124 485 037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125 661 975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GUNNAR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GUNNAR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