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585cca57f94d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b865add6164dc9"/>
  </p:sldMasterIdLst>
  <p:sldIdLst>
    <p:sldId xmlns:r="http://schemas.openxmlformats.org/officeDocument/2006/relationships" id="256" r:id="R12118d1536054d6e"/>
    <p:sldId xmlns:r="http://schemas.openxmlformats.org/officeDocument/2006/relationships" id="257" r:id="R5ac775230cc24fbc"/>
    <p:sldId xmlns:r="http://schemas.openxmlformats.org/officeDocument/2006/relationships" id="258" r:id="R387e2887fbce462c"/>
    <p:sldId xmlns:r="http://schemas.openxmlformats.org/officeDocument/2006/relationships" id="259" r:id="R33537b71059942c5"/>
    <p:sldId xmlns:r="http://schemas.openxmlformats.org/officeDocument/2006/relationships" id="260" r:id="R7a64547f61cf40d1"/>
    <p:sldId xmlns:r="http://schemas.openxmlformats.org/officeDocument/2006/relationships" id="261" r:id="R4acf570279464f33"/>
    <p:sldId xmlns:r="http://schemas.openxmlformats.org/officeDocument/2006/relationships" id="262" r:id="R9d282e50cfdd41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b865add6164dc9" /><Relationship Type="http://schemas.openxmlformats.org/officeDocument/2006/relationships/slide" Target="/ppt/slides/slide1.xml" Id="R12118d1536054d6e" /><Relationship Type="http://schemas.openxmlformats.org/officeDocument/2006/relationships/slide" Target="/ppt/slides/slide2.xml" Id="R5ac775230cc24fbc" /><Relationship Type="http://schemas.openxmlformats.org/officeDocument/2006/relationships/slide" Target="/ppt/slides/slide3.xml" Id="R387e2887fbce462c" /><Relationship Type="http://schemas.openxmlformats.org/officeDocument/2006/relationships/slide" Target="/ppt/slides/slide4.xml" Id="R33537b71059942c5" /><Relationship Type="http://schemas.openxmlformats.org/officeDocument/2006/relationships/slide" Target="/ppt/slides/slide5.xml" Id="R7a64547f61cf40d1" /><Relationship Type="http://schemas.openxmlformats.org/officeDocument/2006/relationships/slide" Target="/ppt/slides/slide6.xml" Id="R4acf570279464f33" /><Relationship Type="http://schemas.openxmlformats.org/officeDocument/2006/relationships/slide" Target="/ppt/slides/slide7.xml" Id="R9d282e50cfdd41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6f750b58d64b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1a4b3835d4e81" /><Relationship Type="http://schemas.openxmlformats.org/officeDocument/2006/relationships/theme" Target="/ppt/slideMasters/theme/theme1.xml" Id="R2a4bc42ea9b145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c1a4b3835d4e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2e1b31b3043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9e0276fa84b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87b100dda4e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078778dea44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ab387dc9a40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5e646ef7542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b8d3599194e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IVR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IVR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5 390 145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82 834 526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91 925 238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LIGAARD JO IVER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EDWARD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ELVIRA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LIGAARD JO IVER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Husbyfaret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7505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923 804 323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