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c62df77b30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9c3b5cc534d5a"/>
  </p:sldMasterIdLst>
  <p:sldIdLst>
    <p:sldId xmlns:r="http://schemas.openxmlformats.org/officeDocument/2006/relationships" id="256" r:id="R56b00e0453f84542"/>
    <p:sldId xmlns:r="http://schemas.openxmlformats.org/officeDocument/2006/relationships" id="257" r:id="R68612b8588bf44b4"/>
    <p:sldId xmlns:r="http://schemas.openxmlformats.org/officeDocument/2006/relationships" id="258" r:id="R623ae504b3794301"/>
    <p:sldId xmlns:r="http://schemas.openxmlformats.org/officeDocument/2006/relationships" id="259" r:id="Rdd3dfe20d69042ad"/>
    <p:sldId xmlns:r="http://schemas.openxmlformats.org/officeDocument/2006/relationships" id="260" r:id="R6acab82075604e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9c3b5cc534d5a" /><Relationship Type="http://schemas.openxmlformats.org/officeDocument/2006/relationships/slide" Target="/ppt/slides/slide1.xml" Id="R56b00e0453f84542" /><Relationship Type="http://schemas.openxmlformats.org/officeDocument/2006/relationships/slide" Target="/ppt/slides/slide2.xml" Id="R68612b8588bf44b4" /><Relationship Type="http://schemas.openxmlformats.org/officeDocument/2006/relationships/slide" Target="/ppt/slides/slide3.xml" Id="R623ae504b3794301" /><Relationship Type="http://schemas.openxmlformats.org/officeDocument/2006/relationships/slide" Target="/ppt/slides/slide4.xml" Id="Rdd3dfe20d69042ad" /><Relationship Type="http://schemas.openxmlformats.org/officeDocument/2006/relationships/slide" Target="/ppt/slides/slide5.xml" Id="R6acab82075604e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fa6186026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f7604a8e84d64" /><Relationship Type="http://schemas.openxmlformats.org/officeDocument/2006/relationships/theme" Target="/ppt/slideMasters/theme/theme1.xml" Id="R8cabd8501503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f7604a8e8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b8b827ddc44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0cc3559ac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0f761037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4c506dff8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3cdb04382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 MEDIA ADRESSEAVISEN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MEDIA ADRESSEAVISEN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 MEDIA ADRESSEAVISEN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MEDIA ADRESSEAVISEN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MEDIA ADRESSEAVISEN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MEDIA ADRESSEAVISEN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Ferjemannsveien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MEDIA ADRESSEAVISEN</a:t>
            </a:r>
          </a:p>
        </p:txBody>
      </p:sp>
    </p:spTree>
  </p:cSld>
  <p:clrMapOvr>
    <a:masterClrMapping xmlns:a="http://schemas.openxmlformats.org/drawingml/2006/main"/>
  </p:clrMapOvr>
</p:sld>
</file>