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44f899b14342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4cb00b35e64833"/>
  </p:sldMasterIdLst>
  <p:sldIdLst>
    <p:sldId xmlns:r="http://schemas.openxmlformats.org/officeDocument/2006/relationships" id="256" r:id="Rbcd49cd861b34fb1"/>
    <p:sldId xmlns:r="http://schemas.openxmlformats.org/officeDocument/2006/relationships" id="257" r:id="R65f74f575acc4d86"/>
    <p:sldId xmlns:r="http://schemas.openxmlformats.org/officeDocument/2006/relationships" id="258" r:id="R7783179161894aa9"/>
    <p:sldId xmlns:r="http://schemas.openxmlformats.org/officeDocument/2006/relationships" id="259" r:id="R427f0b67c0814b58"/>
    <p:sldId xmlns:r="http://schemas.openxmlformats.org/officeDocument/2006/relationships" id="260" r:id="Rcdd617bfb0b14179"/>
    <p:sldId xmlns:r="http://schemas.openxmlformats.org/officeDocument/2006/relationships" id="261" r:id="R4e8bc0728fc644fd"/>
    <p:sldId xmlns:r="http://schemas.openxmlformats.org/officeDocument/2006/relationships" id="262" r:id="R1eb29b6ea98e49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cb00b35e64833" /><Relationship Type="http://schemas.openxmlformats.org/officeDocument/2006/relationships/slide" Target="/ppt/slides/slide1.xml" Id="Rbcd49cd861b34fb1" /><Relationship Type="http://schemas.openxmlformats.org/officeDocument/2006/relationships/slide" Target="/ppt/slides/slide2.xml" Id="R65f74f575acc4d86" /><Relationship Type="http://schemas.openxmlformats.org/officeDocument/2006/relationships/slide" Target="/ppt/slides/slide3.xml" Id="R7783179161894aa9" /><Relationship Type="http://schemas.openxmlformats.org/officeDocument/2006/relationships/slide" Target="/ppt/slides/slide4.xml" Id="R427f0b67c0814b58" /><Relationship Type="http://schemas.openxmlformats.org/officeDocument/2006/relationships/slide" Target="/ppt/slides/slide5.xml" Id="Rcdd617bfb0b14179" /><Relationship Type="http://schemas.openxmlformats.org/officeDocument/2006/relationships/slide" Target="/ppt/slides/slide6.xml" Id="R4e8bc0728fc644fd" /><Relationship Type="http://schemas.openxmlformats.org/officeDocument/2006/relationships/slide" Target="/ppt/slides/slide7.xml" Id="R1eb29b6ea98e49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9936b5c4e448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2225d923249d7" /><Relationship Type="http://schemas.openxmlformats.org/officeDocument/2006/relationships/theme" Target="/ppt/slideMasters/theme/theme1.xml" Id="R6066df62ddae4b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02225d923249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5ae8e7f5e4b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0a1c7c41f49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c45bfb3dc4a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caa93fb884d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59c77b06448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9e931974f44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9fab72ac042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BOKEMOA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BOKEMOA INVEST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1 191 544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3 126 429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3 126 429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LANDSVERK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923 825 215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