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f4229429c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d95b9ebc2461d"/>
  </p:sldMasterIdLst>
  <p:sldIdLst>
    <p:sldId xmlns:r="http://schemas.openxmlformats.org/officeDocument/2006/relationships" id="256" r:id="R2c5b2e69e1624123"/>
    <p:sldId xmlns:r="http://schemas.openxmlformats.org/officeDocument/2006/relationships" id="257" r:id="Rd0895755f08f4d34"/>
    <p:sldId xmlns:r="http://schemas.openxmlformats.org/officeDocument/2006/relationships" id="258" r:id="R6092da600b824abc"/>
    <p:sldId xmlns:r="http://schemas.openxmlformats.org/officeDocument/2006/relationships" id="259" r:id="Rc64f9b4ea1514173"/>
    <p:sldId xmlns:r="http://schemas.openxmlformats.org/officeDocument/2006/relationships" id="260" r:id="Rc0449ade8cff4c09"/>
    <p:sldId xmlns:r="http://schemas.openxmlformats.org/officeDocument/2006/relationships" id="261" r:id="R95834d19cb624be5"/>
    <p:sldId xmlns:r="http://schemas.openxmlformats.org/officeDocument/2006/relationships" id="262" r:id="R206d00480af3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d95b9ebc2461d" /><Relationship Type="http://schemas.openxmlformats.org/officeDocument/2006/relationships/slide" Target="/ppt/slides/slide1.xml" Id="R2c5b2e69e1624123" /><Relationship Type="http://schemas.openxmlformats.org/officeDocument/2006/relationships/slide" Target="/ppt/slides/slide2.xml" Id="Rd0895755f08f4d34" /><Relationship Type="http://schemas.openxmlformats.org/officeDocument/2006/relationships/slide" Target="/ppt/slides/slide3.xml" Id="R6092da600b824abc" /><Relationship Type="http://schemas.openxmlformats.org/officeDocument/2006/relationships/slide" Target="/ppt/slides/slide4.xml" Id="Rc64f9b4ea1514173" /><Relationship Type="http://schemas.openxmlformats.org/officeDocument/2006/relationships/slide" Target="/ppt/slides/slide5.xml" Id="Rc0449ade8cff4c09" /><Relationship Type="http://schemas.openxmlformats.org/officeDocument/2006/relationships/slide" Target="/ppt/slides/slide6.xml" Id="R95834d19cb624be5" /><Relationship Type="http://schemas.openxmlformats.org/officeDocument/2006/relationships/slide" Target="/ppt/slides/slide7.xml" Id="R206d00480af3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a55d37263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df47d63049cd" /><Relationship Type="http://schemas.openxmlformats.org/officeDocument/2006/relationships/theme" Target="/ppt/slideMasters/theme/theme1.xml" Id="R86d4d21f5595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cdf47d630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44227338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5e62f8c3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611ef2d2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18c827cf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843ac5ca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f47a7fc4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893f3f44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