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65df9463d241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1658e3abd34fb6"/>
  </p:sldMasterIdLst>
  <p:sldIdLst>
    <p:sldId xmlns:r="http://schemas.openxmlformats.org/officeDocument/2006/relationships" id="256" r:id="R5836041881394288"/>
    <p:sldId xmlns:r="http://schemas.openxmlformats.org/officeDocument/2006/relationships" id="257" r:id="R6420f86c864a44cb"/>
    <p:sldId xmlns:r="http://schemas.openxmlformats.org/officeDocument/2006/relationships" id="258" r:id="R30692007b7484f99"/>
    <p:sldId xmlns:r="http://schemas.openxmlformats.org/officeDocument/2006/relationships" id="259" r:id="Rd83bb5b7cbf9431a"/>
    <p:sldId xmlns:r="http://schemas.openxmlformats.org/officeDocument/2006/relationships" id="260" r:id="R8bab85bef9554cb9"/>
    <p:sldId xmlns:r="http://schemas.openxmlformats.org/officeDocument/2006/relationships" id="261" r:id="R6d25a13d057a48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1658e3abd34fb6" /><Relationship Type="http://schemas.openxmlformats.org/officeDocument/2006/relationships/slide" Target="/ppt/slides/slide1.xml" Id="R5836041881394288" /><Relationship Type="http://schemas.openxmlformats.org/officeDocument/2006/relationships/slide" Target="/ppt/slides/slide2.xml" Id="R6420f86c864a44cb" /><Relationship Type="http://schemas.openxmlformats.org/officeDocument/2006/relationships/slide" Target="/ppt/slides/slide3.xml" Id="R30692007b7484f99" /><Relationship Type="http://schemas.openxmlformats.org/officeDocument/2006/relationships/slide" Target="/ppt/slides/slide4.xml" Id="Rd83bb5b7cbf9431a" /><Relationship Type="http://schemas.openxmlformats.org/officeDocument/2006/relationships/slide" Target="/ppt/slides/slide5.xml" Id="R8bab85bef9554cb9" /><Relationship Type="http://schemas.openxmlformats.org/officeDocument/2006/relationships/slide" Target="/ppt/slides/slide6.xml" Id="R6d25a13d057a48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f95a7cc3d842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0f71b68164cc5" /><Relationship Type="http://schemas.openxmlformats.org/officeDocument/2006/relationships/theme" Target="/ppt/slideMasters/theme/theme1.xml" Id="R530a2304e6a244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80f71b68164c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f0b7f8ac640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02ff5c61a4e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b9fb142a34f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ba19de7d041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291a2d91a40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764d02ac24a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MEHRENFORVENTET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MEHRENFORVENTET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MEHRENFORVENTET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MEHRENFORVENTET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MEHRENFORVENTET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MEHRENFORVENTET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130 408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135 307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MEHRENFORVENTET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Lillevannsveien 47F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923 886 079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MEHRENFORVENTET HOLDING AS</a:t>
            </a:r>
          </a:p>
        </p:txBody>
      </p:sp>
    </p:spTree>
  </p:cSld>
  <p:clrMapOvr>
    <a:masterClrMapping xmlns:a="http://schemas.openxmlformats.org/drawingml/2006/main"/>
  </p:clrMapOvr>
</p:sld>
</file>