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0ba531c402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3d883f5ae40f3"/>
  </p:sldMasterIdLst>
  <p:sldIdLst>
    <p:sldId xmlns:r="http://schemas.openxmlformats.org/officeDocument/2006/relationships" id="256" r:id="Re3e4277c3c8d4a30"/>
    <p:sldId xmlns:r="http://schemas.openxmlformats.org/officeDocument/2006/relationships" id="257" r:id="R94f4a08bf1d44537"/>
    <p:sldId xmlns:r="http://schemas.openxmlformats.org/officeDocument/2006/relationships" id="258" r:id="Rd5c1212d4bb748e8"/>
    <p:sldId xmlns:r="http://schemas.openxmlformats.org/officeDocument/2006/relationships" id="259" r:id="R2d227860ba4f4b2f"/>
    <p:sldId xmlns:r="http://schemas.openxmlformats.org/officeDocument/2006/relationships" id="260" r:id="Re05c1e0af2f5481a"/>
    <p:sldId xmlns:r="http://schemas.openxmlformats.org/officeDocument/2006/relationships" id="261" r:id="Rc5a580cf02964f89"/>
    <p:sldId xmlns:r="http://schemas.openxmlformats.org/officeDocument/2006/relationships" id="262" r:id="R4625088b1f8c46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3d883f5ae40f3" /><Relationship Type="http://schemas.openxmlformats.org/officeDocument/2006/relationships/slide" Target="/ppt/slides/slide1.xml" Id="Re3e4277c3c8d4a30" /><Relationship Type="http://schemas.openxmlformats.org/officeDocument/2006/relationships/slide" Target="/ppt/slides/slide2.xml" Id="R94f4a08bf1d44537" /><Relationship Type="http://schemas.openxmlformats.org/officeDocument/2006/relationships/slide" Target="/ppt/slides/slide3.xml" Id="Rd5c1212d4bb748e8" /><Relationship Type="http://schemas.openxmlformats.org/officeDocument/2006/relationships/slide" Target="/ppt/slides/slide4.xml" Id="R2d227860ba4f4b2f" /><Relationship Type="http://schemas.openxmlformats.org/officeDocument/2006/relationships/slide" Target="/ppt/slides/slide5.xml" Id="Re05c1e0af2f5481a" /><Relationship Type="http://schemas.openxmlformats.org/officeDocument/2006/relationships/slide" Target="/ppt/slides/slide6.xml" Id="Rc5a580cf02964f89" /><Relationship Type="http://schemas.openxmlformats.org/officeDocument/2006/relationships/slide" Target="/ppt/slides/slide7.xml" Id="R4625088b1f8c46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248ac7649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a8b5ba4134214" /><Relationship Type="http://schemas.openxmlformats.org/officeDocument/2006/relationships/theme" Target="/ppt/slideMasters/theme/theme1.xml" Id="R8b13ffac97ec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a8b5ba41342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b8b0317be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be61ad619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c0b276444a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344e19e4447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775145ca141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03e6ca1642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f03d4c6d446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211 224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HANSSON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Jøstansrudveien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HSHO AS</a:t>
            </a:r>
          </a:p>
        </p:txBody>
      </p:sp>
    </p:spTree>
  </p:cSld>
  <p:clrMapOvr>
    <a:masterClrMapping xmlns:a="http://schemas.openxmlformats.org/drawingml/2006/main"/>
  </p:clrMapOvr>
</p:sld>
</file>