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bbe76429b949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d5d5a99a8e44ad"/>
  </p:sldMasterIdLst>
  <p:sldIdLst>
    <p:sldId xmlns:r="http://schemas.openxmlformats.org/officeDocument/2006/relationships" id="256" r:id="R7784867a8b684ddc"/>
    <p:sldId xmlns:r="http://schemas.openxmlformats.org/officeDocument/2006/relationships" id="257" r:id="R0f5a46d4af534e94"/>
    <p:sldId xmlns:r="http://schemas.openxmlformats.org/officeDocument/2006/relationships" id="258" r:id="R2d5409a644244e9e"/>
    <p:sldId xmlns:r="http://schemas.openxmlformats.org/officeDocument/2006/relationships" id="259" r:id="Re1d3152e07d3452e"/>
    <p:sldId xmlns:r="http://schemas.openxmlformats.org/officeDocument/2006/relationships" id="260" r:id="R05c1b4da22054723"/>
    <p:sldId xmlns:r="http://schemas.openxmlformats.org/officeDocument/2006/relationships" id="261" r:id="Re929e86cb32a4e6e"/>
    <p:sldId xmlns:r="http://schemas.openxmlformats.org/officeDocument/2006/relationships" id="262" r:id="Rcfb0b9da362444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d5d5a99a8e44ad" /><Relationship Type="http://schemas.openxmlformats.org/officeDocument/2006/relationships/slide" Target="/ppt/slides/slide1.xml" Id="R7784867a8b684ddc" /><Relationship Type="http://schemas.openxmlformats.org/officeDocument/2006/relationships/slide" Target="/ppt/slides/slide2.xml" Id="R0f5a46d4af534e94" /><Relationship Type="http://schemas.openxmlformats.org/officeDocument/2006/relationships/slide" Target="/ppt/slides/slide3.xml" Id="R2d5409a644244e9e" /><Relationship Type="http://schemas.openxmlformats.org/officeDocument/2006/relationships/slide" Target="/ppt/slides/slide4.xml" Id="Re1d3152e07d3452e" /><Relationship Type="http://schemas.openxmlformats.org/officeDocument/2006/relationships/slide" Target="/ppt/slides/slide5.xml" Id="R05c1b4da22054723" /><Relationship Type="http://schemas.openxmlformats.org/officeDocument/2006/relationships/slide" Target="/ppt/slides/slide6.xml" Id="Re929e86cb32a4e6e" /><Relationship Type="http://schemas.openxmlformats.org/officeDocument/2006/relationships/slide" Target="/ppt/slides/slide7.xml" Id="Rcfb0b9da362444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4eb954794540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900a9293b42df" /><Relationship Type="http://schemas.openxmlformats.org/officeDocument/2006/relationships/theme" Target="/ppt/slideMasters/theme/theme1.xml" Id="R2a8e735f00654b8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4900a9293b42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c204ee89d046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c5c4a695042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859a14ec4646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91d48168ff42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cfb79412d49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45af46261400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36b6847e148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STORMAST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STORMAST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STORMAST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STORMAST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STORMAST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STORMAST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1 114 024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−225 484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8 248 958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12 415 083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21 857 541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STORMAST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LORENZ AS  –  90,3 %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LABRE AS  –  9,7 %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STORMAST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Anton Lorenz Bondesen, Halvdan Svartes gate 46E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923 976 612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STORMAST AS</a:t>
            </a:r>
          </a:p>
        </p:txBody>
      </p:sp>
    </p:spTree>
  </p:cSld>
  <p:clrMapOvr>
    <a:masterClrMapping xmlns:a="http://schemas.openxmlformats.org/drawingml/2006/main"/>
  </p:clrMapOvr>
</p:sld>
</file>