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8f0a65261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516a764c304569"/>
  </p:sldMasterIdLst>
  <p:sldIdLst>
    <p:sldId xmlns:r="http://schemas.openxmlformats.org/officeDocument/2006/relationships" id="256" r:id="Rd964b31e294c4e01"/>
    <p:sldId xmlns:r="http://schemas.openxmlformats.org/officeDocument/2006/relationships" id="257" r:id="Ree7e407e115a453d"/>
    <p:sldId xmlns:r="http://schemas.openxmlformats.org/officeDocument/2006/relationships" id="258" r:id="R101a0a1b81dd4f0e"/>
    <p:sldId xmlns:r="http://schemas.openxmlformats.org/officeDocument/2006/relationships" id="259" r:id="Raa85e7f7f0d14ace"/>
    <p:sldId xmlns:r="http://schemas.openxmlformats.org/officeDocument/2006/relationships" id="260" r:id="R743968fc0c984d66"/>
    <p:sldId xmlns:r="http://schemas.openxmlformats.org/officeDocument/2006/relationships" id="261" r:id="R31235016e2894f3b"/>
    <p:sldId xmlns:r="http://schemas.openxmlformats.org/officeDocument/2006/relationships" id="262" r:id="Re2fc149ec730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16a764c304569" /><Relationship Type="http://schemas.openxmlformats.org/officeDocument/2006/relationships/slide" Target="/ppt/slides/slide1.xml" Id="Rd964b31e294c4e01" /><Relationship Type="http://schemas.openxmlformats.org/officeDocument/2006/relationships/slide" Target="/ppt/slides/slide2.xml" Id="Ree7e407e115a453d" /><Relationship Type="http://schemas.openxmlformats.org/officeDocument/2006/relationships/slide" Target="/ppt/slides/slide3.xml" Id="R101a0a1b81dd4f0e" /><Relationship Type="http://schemas.openxmlformats.org/officeDocument/2006/relationships/slide" Target="/ppt/slides/slide4.xml" Id="Raa85e7f7f0d14ace" /><Relationship Type="http://schemas.openxmlformats.org/officeDocument/2006/relationships/slide" Target="/ppt/slides/slide5.xml" Id="R743968fc0c984d66" /><Relationship Type="http://schemas.openxmlformats.org/officeDocument/2006/relationships/slide" Target="/ppt/slides/slide6.xml" Id="R31235016e2894f3b" /><Relationship Type="http://schemas.openxmlformats.org/officeDocument/2006/relationships/slide" Target="/ppt/slides/slide7.xml" Id="Re2fc149ec730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6a04e5c43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0d64a21094707" /><Relationship Type="http://schemas.openxmlformats.org/officeDocument/2006/relationships/theme" Target="/ppt/slideMasters/theme/theme1.xml" Id="R44773006390c4e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0d64a2109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0699ee41d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3794f7e39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acb2c98a046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372d4eb074f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410b6f8e943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7df1388f14c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3704f8e56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AFALCH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5 749 468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Falch, Damsgårdsveien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923 993 746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