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8acbf3ca0e42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dad9f2d02847dd"/>
  </p:sldMasterIdLst>
  <p:sldIdLst>
    <p:sldId xmlns:r="http://schemas.openxmlformats.org/officeDocument/2006/relationships" id="256" r:id="R607a870c3c7345f2"/>
    <p:sldId xmlns:r="http://schemas.openxmlformats.org/officeDocument/2006/relationships" id="257" r:id="Rdfe059aba2a54e5e"/>
    <p:sldId xmlns:r="http://schemas.openxmlformats.org/officeDocument/2006/relationships" id="258" r:id="Rcf9ec24bc8a94fa1"/>
    <p:sldId xmlns:r="http://schemas.openxmlformats.org/officeDocument/2006/relationships" id="259" r:id="R949d92120be54c6f"/>
    <p:sldId xmlns:r="http://schemas.openxmlformats.org/officeDocument/2006/relationships" id="260" r:id="R5ad85d98284e4e43"/>
    <p:sldId xmlns:r="http://schemas.openxmlformats.org/officeDocument/2006/relationships" id="261" r:id="Redb8de91dab1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ad9f2d02847dd" /><Relationship Type="http://schemas.openxmlformats.org/officeDocument/2006/relationships/slide" Target="/ppt/slides/slide1.xml" Id="R607a870c3c7345f2" /><Relationship Type="http://schemas.openxmlformats.org/officeDocument/2006/relationships/slide" Target="/ppt/slides/slide2.xml" Id="Rdfe059aba2a54e5e" /><Relationship Type="http://schemas.openxmlformats.org/officeDocument/2006/relationships/slide" Target="/ppt/slides/slide3.xml" Id="Rcf9ec24bc8a94fa1" /><Relationship Type="http://schemas.openxmlformats.org/officeDocument/2006/relationships/slide" Target="/ppt/slides/slide4.xml" Id="R949d92120be54c6f" /><Relationship Type="http://schemas.openxmlformats.org/officeDocument/2006/relationships/slide" Target="/ppt/slides/slide5.xml" Id="R5ad85d98284e4e43" /><Relationship Type="http://schemas.openxmlformats.org/officeDocument/2006/relationships/slide" Target="/ppt/slides/slide6.xml" Id="Redb8de91dab1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955f261aa47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25eedd2e54903" /><Relationship Type="http://schemas.openxmlformats.org/officeDocument/2006/relationships/theme" Target="/ppt/slideMasters/theme/theme1.xml" Id="R91f08b41049648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225eedd2e549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7f45ae52b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979c5cc524a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496b9fd63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e1a7774d64c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c1c24de9743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7ae34dc4f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FURENE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81 984 276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−6 715 126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−4 489 570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79 708 497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107 741 115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Furene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6105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48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post@furene.no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www.furene.no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923 994 149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