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fc5a51f30e4e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c2e8856734944"/>
  </p:sldMasterIdLst>
  <p:sldIdLst>
    <p:sldId xmlns:r="http://schemas.openxmlformats.org/officeDocument/2006/relationships" id="256" r:id="R3af89551bf8441f3"/>
    <p:sldId xmlns:r="http://schemas.openxmlformats.org/officeDocument/2006/relationships" id="257" r:id="R0334d98fe1ed4419"/>
    <p:sldId xmlns:r="http://schemas.openxmlformats.org/officeDocument/2006/relationships" id="258" r:id="Rdf76f68a122a41f6"/>
    <p:sldId xmlns:r="http://schemas.openxmlformats.org/officeDocument/2006/relationships" id="259" r:id="Rc1b8de2640d64bbc"/>
    <p:sldId xmlns:r="http://schemas.openxmlformats.org/officeDocument/2006/relationships" id="260" r:id="Rfe98c0396c484acd"/>
    <p:sldId xmlns:r="http://schemas.openxmlformats.org/officeDocument/2006/relationships" id="261" r:id="Rcfc3b13854874bfb"/>
    <p:sldId xmlns:r="http://schemas.openxmlformats.org/officeDocument/2006/relationships" id="262" r:id="Rd2be2c7af83448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c2e8856734944" /><Relationship Type="http://schemas.openxmlformats.org/officeDocument/2006/relationships/slide" Target="/ppt/slides/slide1.xml" Id="R3af89551bf8441f3" /><Relationship Type="http://schemas.openxmlformats.org/officeDocument/2006/relationships/slide" Target="/ppt/slides/slide2.xml" Id="R0334d98fe1ed4419" /><Relationship Type="http://schemas.openxmlformats.org/officeDocument/2006/relationships/slide" Target="/ppt/slides/slide3.xml" Id="Rdf76f68a122a41f6" /><Relationship Type="http://schemas.openxmlformats.org/officeDocument/2006/relationships/slide" Target="/ppt/slides/slide4.xml" Id="Rc1b8de2640d64bbc" /><Relationship Type="http://schemas.openxmlformats.org/officeDocument/2006/relationships/slide" Target="/ppt/slides/slide5.xml" Id="Rfe98c0396c484acd" /><Relationship Type="http://schemas.openxmlformats.org/officeDocument/2006/relationships/slide" Target="/ppt/slides/slide6.xml" Id="Rcfc3b13854874bfb" /><Relationship Type="http://schemas.openxmlformats.org/officeDocument/2006/relationships/slide" Target="/ppt/slides/slide7.xml" Id="Rd2be2c7af83448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5ab9ce628940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88e9af650a4de3" /><Relationship Type="http://schemas.openxmlformats.org/officeDocument/2006/relationships/theme" Target="/ppt/slideMasters/theme/theme1.xml" Id="R551a5beda75940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88e9af650a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f312136c444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30889b5071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ac5356fef40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0633324c3e4d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b08a41bdd4b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2159f66a24f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fd6690b940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KONGSKILEN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KONGSKILEN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103 162 800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103 134 674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102 339 784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50 717 924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56 236 075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BRØYMER CATHRINE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Risalléen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924 014 342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KONGSKILEN AS</a:t>
            </a:r>
          </a:p>
        </p:txBody>
      </p:sp>
    </p:spTree>
  </p:cSld>
  <p:clrMapOvr>
    <a:masterClrMapping xmlns:a="http://schemas.openxmlformats.org/drawingml/2006/main"/>
  </p:clrMapOvr>
</p:sld>
</file>