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f643b6fb1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de080cff24b7e"/>
  </p:sldMasterIdLst>
  <p:sldIdLst>
    <p:sldId xmlns:r="http://schemas.openxmlformats.org/officeDocument/2006/relationships" id="256" r:id="R9d501a6cf0a04ef6"/>
    <p:sldId xmlns:r="http://schemas.openxmlformats.org/officeDocument/2006/relationships" id="257" r:id="Rc93dc155662144db"/>
    <p:sldId xmlns:r="http://schemas.openxmlformats.org/officeDocument/2006/relationships" id="258" r:id="R28bbab28a1894da2"/>
    <p:sldId xmlns:r="http://schemas.openxmlformats.org/officeDocument/2006/relationships" id="259" r:id="R63369ce8883c4991"/>
    <p:sldId xmlns:r="http://schemas.openxmlformats.org/officeDocument/2006/relationships" id="260" r:id="R456363e822a349af"/>
    <p:sldId xmlns:r="http://schemas.openxmlformats.org/officeDocument/2006/relationships" id="261" r:id="R80b282013b1b494d"/>
    <p:sldId xmlns:r="http://schemas.openxmlformats.org/officeDocument/2006/relationships" id="262" r:id="R17ea91ab9148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de080cff24b7e" /><Relationship Type="http://schemas.openxmlformats.org/officeDocument/2006/relationships/slide" Target="/ppt/slides/slide1.xml" Id="R9d501a6cf0a04ef6" /><Relationship Type="http://schemas.openxmlformats.org/officeDocument/2006/relationships/slide" Target="/ppt/slides/slide2.xml" Id="Rc93dc155662144db" /><Relationship Type="http://schemas.openxmlformats.org/officeDocument/2006/relationships/slide" Target="/ppt/slides/slide3.xml" Id="R28bbab28a1894da2" /><Relationship Type="http://schemas.openxmlformats.org/officeDocument/2006/relationships/slide" Target="/ppt/slides/slide4.xml" Id="R63369ce8883c4991" /><Relationship Type="http://schemas.openxmlformats.org/officeDocument/2006/relationships/slide" Target="/ppt/slides/slide5.xml" Id="R456363e822a349af" /><Relationship Type="http://schemas.openxmlformats.org/officeDocument/2006/relationships/slide" Target="/ppt/slides/slide6.xml" Id="R80b282013b1b494d" /><Relationship Type="http://schemas.openxmlformats.org/officeDocument/2006/relationships/slide" Target="/ppt/slides/slide7.xml" Id="R17ea91ab9148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244ae6c71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192fd5f034832" /><Relationship Type="http://schemas.openxmlformats.org/officeDocument/2006/relationships/theme" Target="/ppt/slideMasters/theme/theme1.xml" Id="Recd587bb0c53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192fd5f03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0fadf3e52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f49f7dc52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179da29ce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2a155ce0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c4df46e99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86e65742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8fd9119a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