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1d5f918b6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c75bbc7b34ce6"/>
  </p:sldMasterIdLst>
  <p:sldIdLst>
    <p:sldId xmlns:r="http://schemas.openxmlformats.org/officeDocument/2006/relationships" id="256" r:id="Re9449d3d655946a2"/>
    <p:sldId xmlns:r="http://schemas.openxmlformats.org/officeDocument/2006/relationships" id="257" r:id="Rec4e6024284546da"/>
    <p:sldId xmlns:r="http://schemas.openxmlformats.org/officeDocument/2006/relationships" id="258" r:id="R0e7188579dad4c34"/>
    <p:sldId xmlns:r="http://schemas.openxmlformats.org/officeDocument/2006/relationships" id="259" r:id="R58c70079450141a3"/>
    <p:sldId xmlns:r="http://schemas.openxmlformats.org/officeDocument/2006/relationships" id="260" r:id="R2a4f176b368743fc"/>
    <p:sldId xmlns:r="http://schemas.openxmlformats.org/officeDocument/2006/relationships" id="261" r:id="R2b3e7fb56145421d"/>
    <p:sldId xmlns:r="http://schemas.openxmlformats.org/officeDocument/2006/relationships" id="262" r:id="R418952ddd6e8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c75bbc7b34ce6" /><Relationship Type="http://schemas.openxmlformats.org/officeDocument/2006/relationships/slide" Target="/ppt/slides/slide1.xml" Id="Re9449d3d655946a2" /><Relationship Type="http://schemas.openxmlformats.org/officeDocument/2006/relationships/slide" Target="/ppt/slides/slide2.xml" Id="Rec4e6024284546da" /><Relationship Type="http://schemas.openxmlformats.org/officeDocument/2006/relationships/slide" Target="/ppt/slides/slide3.xml" Id="R0e7188579dad4c34" /><Relationship Type="http://schemas.openxmlformats.org/officeDocument/2006/relationships/slide" Target="/ppt/slides/slide4.xml" Id="R58c70079450141a3" /><Relationship Type="http://schemas.openxmlformats.org/officeDocument/2006/relationships/slide" Target="/ppt/slides/slide5.xml" Id="R2a4f176b368743fc" /><Relationship Type="http://schemas.openxmlformats.org/officeDocument/2006/relationships/slide" Target="/ppt/slides/slide6.xml" Id="R2b3e7fb56145421d" /><Relationship Type="http://schemas.openxmlformats.org/officeDocument/2006/relationships/slide" Target="/ppt/slides/slide7.xml" Id="R418952ddd6e8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a6ffb3e15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918cdf2d4f92" /><Relationship Type="http://schemas.openxmlformats.org/officeDocument/2006/relationships/theme" Target="/ppt/slideMasters/theme/theme1.xml" Id="R4ef2eae3377e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b918cdf2d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92a1e562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4b590423b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c8a956be7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63a0d87d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15896781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1eb23e85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61ee72a9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