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8787baec2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680aa7c864f29"/>
  </p:sldMasterIdLst>
  <p:sldIdLst>
    <p:sldId xmlns:r="http://schemas.openxmlformats.org/officeDocument/2006/relationships" id="256" r:id="R1faf4f3b1c2140e6"/>
    <p:sldId xmlns:r="http://schemas.openxmlformats.org/officeDocument/2006/relationships" id="257" r:id="R215ff5614d4843d4"/>
    <p:sldId xmlns:r="http://schemas.openxmlformats.org/officeDocument/2006/relationships" id="258" r:id="R023dbe5e8e4843e1"/>
    <p:sldId xmlns:r="http://schemas.openxmlformats.org/officeDocument/2006/relationships" id="259" r:id="Rbf2e3899d95a4449"/>
    <p:sldId xmlns:r="http://schemas.openxmlformats.org/officeDocument/2006/relationships" id="260" r:id="Rc846f3e04c9f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680aa7c864f29" /><Relationship Type="http://schemas.openxmlformats.org/officeDocument/2006/relationships/slide" Target="/ppt/slides/slide1.xml" Id="R1faf4f3b1c2140e6" /><Relationship Type="http://schemas.openxmlformats.org/officeDocument/2006/relationships/slide" Target="/ppt/slides/slide2.xml" Id="R215ff5614d4843d4" /><Relationship Type="http://schemas.openxmlformats.org/officeDocument/2006/relationships/slide" Target="/ppt/slides/slide3.xml" Id="R023dbe5e8e4843e1" /><Relationship Type="http://schemas.openxmlformats.org/officeDocument/2006/relationships/slide" Target="/ppt/slides/slide4.xml" Id="Rbf2e3899d95a4449" /><Relationship Type="http://schemas.openxmlformats.org/officeDocument/2006/relationships/slide" Target="/ppt/slides/slide5.xml" Id="Rc846f3e04c9f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61208de0f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3dd929964c5c" /><Relationship Type="http://schemas.openxmlformats.org/officeDocument/2006/relationships/theme" Target="/ppt/slideMasters/theme/theme1.xml" Id="R73a94a460cfa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13dd92996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011b0aa8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9a85a3c3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3b077b69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86a65634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65a05565d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