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ad04df9f5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5d80f4c3c42c2"/>
  </p:sldMasterIdLst>
  <p:sldIdLst>
    <p:sldId xmlns:r="http://schemas.openxmlformats.org/officeDocument/2006/relationships" id="256" r:id="Rb1235f12a49643d1"/>
    <p:sldId xmlns:r="http://schemas.openxmlformats.org/officeDocument/2006/relationships" id="257" r:id="Rc70ade9cdffe4ea5"/>
    <p:sldId xmlns:r="http://schemas.openxmlformats.org/officeDocument/2006/relationships" id="258" r:id="R2bf4ff6992ed47fb"/>
    <p:sldId xmlns:r="http://schemas.openxmlformats.org/officeDocument/2006/relationships" id="259" r:id="R9be521e39a0b498e"/>
    <p:sldId xmlns:r="http://schemas.openxmlformats.org/officeDocument/2006/relationships" id="260" r:id="R11f65fbf297e4f7f"/>
    <p:sldId xmlns:r="http://schemas.openxmlformats.org/officeDocument/2006/relationships" id="261" r:id="R050a30d5e82a4072"/>
    <p:sldId xmlns:r="http://schemas.openxmlformats.org/officeDocument/2006/relationships" id="262" r:id="R06cfca205e87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5d80f4c3c42c2" /><Relationship Type="http://schemas.openxmlformats.org/officeDocument/2006/relationships/slide" Target="/ppt/slides/slide1.xml" Id="Rb1235f12a49643d1" /><Relationship Type="http://schemas.openxmlformats.org/officeDocument/2006/relationships/slide" Target="/ppt/slides/slide2.xml" Id="Rc70ade9cdffe4ea5" /><Relationship Type="http://schemas.openxmlformats.org/officeDocument/2006/relationships/slide" Target="/ppt/slides/slide3.xml" Id="R2bf4ff6992ed47fb" /><Relationship Type="http://schemas.openxmlformats.org/officeDocument/2006/relationships/slide" Target="/ppt/slides/slide4.xml" Id="R9be521e39a0b498e" /><Relationship Type="http://schemas.openxmlformats.org/officeDocument/2006/relationships/slide" Target="/ppt/slides/slide5.xml" Id="R11f65fbf297e4f7f" /><Relationship Type="http://schemas.openxmlformats.org/officeDocument/2006/relationships/slide" Target="/ppt/slides/slide6.xml" Id="R050a30d5e82a4072" /><Relationship Type="http://schemas.openxmlformats.org/officeDocument/2006/relationships/slide" Target="/ppt/slides/slide7.xml" Id="R06cfca205e87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bbb149e88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fa4e9d8f4b7d" /><Relationship Type="http://schemas.openxmlformats.org/officeDocument/2006/relationships/theme" Target="/ppt/slideMasters/theme/theme1.xml" Id="Rc4bf26e17be2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8fa4e9d8f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dc2d0e28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31bb818c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3f2c2742d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43a87d11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b89fb9780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3f960e92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fe04ef83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ZERNICHOW MERETHE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