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feda433b4d4a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7f0e1a1fc4626"/>
  </p:sldMasterIdLst>
  <p:sldIdLst>
    <p:sldId xmlns:r="http://schemas.openxmlformats.org/officeDocument/2006/relationships" id="256" r:id="Rfa6eb635a9fc46c0"/>
    <p:sldId xmlns:r="http://schemas.openxmlformats.org/officeDocument/2006/relationships" id="257" r:id="Ra75f10de77db4754"/>
    <p:sldId xmlns:r="http://schemas.openxmlformats.org/officeDocument/2006/relationships" id="258" r:id="Rb13acd63f7c1460b"/>
    <p:sldId xmlns:r="http://schemas.openxmlformats.org/officeDocument/2006/relationships" id="259" r:id="R38d463aa7f2f4870"/>
    <p:sldId xmlns:r="http://schemas.openxmlformats.org/officeDocument/2006/relationships" id="260" r:id="R64ee6a4d887f4339"/>
    <p:sldId xmlns:r="http://schemas.openxmlformats.org/officeDocument/2006/relationships" id="261" r:id="R57d8a6df90eb4bda"/>
    <p:sldId xmlns:r="http://schemas.openxmlformats.org/officeDocument/2006/relationships" id="262" r:id="Re7f864566ed1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7f0e1a1fc4626" /><Relationship Type="http://schemas.openxmlformats.org/officeDocument/2006/relationships/slide" Target="/ppt/slides/slide1.xml" Id="Rfa6eb635a9fc46c0" /><Relationship Type="http://schemas.openxmlformats.org/officeDocument/2006/relationships/slide" Target="/ppt/slides/slide2.xml" Id="Ra75f10de77db4754" /><Relationship Type="http://schemas.openxmlformats.org/officeDocument/2006/relationships/slide" Target="/ppt/slides/slide3.xml" Id="Rb13acd63f7c1460b" /><Relationship Type="http://schemas.openxmlformats.org/officeDocument/2006/relationships/slide" Target="/ppt/slides/slide4.xml" Id="R38d463aa7f2f4870" /><Relationship Type="http://schemas.openxmlformats.org/officeDocument/2006/relationships/slide" Target="/ppt/slides/slide5.xml" Id="R64ee6a4d887f4339" /><Relationship Type="http://schemas.openxmlformats.org/officeDocument/2006/relationships/slide" Target="/ppt/slides/slide6.xml" Id="R57d8a6df90eb4bda" /><Relationship Type="http://schemas.openxmlformats.org/officeDocument/2006/relationships/slide" Target="/ppt/slides/slide7.xml" Id="Re7f864566ed1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74ed7896a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8b1459f2243f7" /><Relationship Type="http://schemas.openxmlformats.org/officeDocument/2006/relationships/theme" Target="/ppt/slideMasters/theme/theme1.xml" Id="Rc4ea7f2c227a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8b1459f22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5fcae7f0b44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a225bf772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42413118f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c114d90a6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7f876ae3840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cc3f9631744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15282ece3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NOSKA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59 000 725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62 316 712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SCOLARO KATHRINE NØSTED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Kathrine Nøsted Scolaro, Hospitsveien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924 118 237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