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4f560c434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b01ccd30a4fe2"/>
  </p:sldMasterIdLst>
  <p:sldIdLst>
    <p:sldId xmlns:r="http://schemas.openxmlformats.org/officeDocument/2006/relationships" id="256" r:id="R35b267b84fbf49ba"/>
    <p:sldId xmlns:r="http://schemas.openxmlformats.org/officeDocument/2006/relationships" id="257" r:id="R396f9533b62d4307"/>
    <p:sldId xmlns:r="http://schemas.openxmlformats.org/officeDocument/2006/relationships" id="258" r:id="Rb99a28fff0994c19"/>
    <p:sldId xmlns:r="http://schemas.openxmlformats.org/officeDocument/2006/relationships" id="259" r:id="R35084e895b204e49"/>
    <p:sldId xmlns:r="http://schemas.openxmlformats.org/officeDocument/2006/relationships" id="260" r:id="Re21f4ab712e5407a"/>
    <p:sldId xmlns:r="http://schemas.openxmlformats.org/officeDocument/2006/relationships" id="261" r:id="R1814838f64304dee"/>
    <p:sldId xmlns:r="http://schemas.openxmlformats.org/officeDocument/2006/relationships" id="262" r:id="R2da143f54326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b01ccd30a4fe2" /><Relationship Type="http://schemas.openxmlformats.org/officeDocument/2006/relationships/slide" Target="/ppt/slides/slide1.xml" Id="R35b267b84fbf49ba" /><Relationship Type="http://schemas.openxmlformats.org/officeDocument/2006/relationships/slide" Target="/ppt/slides/slide2.xml" Id="R396f9533b62d4307" /><Relationship Type="http://schemas.openxmlformats.org/officeDocument/2006/relationships/slide" Target="/ppt/slides/slide3.xml" Id="Rb99a28fff0994c19" /><Relationship Type="http://schemas.openxmlformats.org/officeDocument/2006/relationships/slide" Target="/ppt/slides/slide4.xml" Id="R35084e895b204e49" /><Relationship Type="http://schemas.openxmlformats.org/officeDocument/2006/relationships/slide" Target="/ppt/slides/slide5.xml" Id="Re21f4ab712e5407a" /><Relationship Type="http://schemas.openxmlformats.org/officeDocument/2006/relationships/slide" Target="/ppt/slides/slide6.xml" Id="R1814838f64304dee" /><Relationship Type="http://schemas.openxmlformats.org/officeDocument/2006/relationships/slide" Target="/ppt/slides/slide7.xml" Id="R2da143f54326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8649c5de3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67aa272d946aa" /><Relationship Type="http://schemas.openxmlformats.org/officeDocument/2006/relationships/theme" Target="/ppt/slideMasters/theme/theme1.xml" Id="R2c866f80d996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67aa272d9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cf8e1a58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09eed5501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5dbc025a46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9edbbadf2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d218fe533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3957ac6a6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a0b1f73a3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ATHENE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ATHENE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LOUISE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924 194 324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