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94bb4989a9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f8b1abb9d48f2"/>
  </p:sldMasterIdLst>
  <p:sldIdLst>
    <p:sldId xmlns:r="http://schemas.openxmlformats.org/officeDocument/2006/relationships" id="256" r:id="R9db8eafbd5b346ab"/>
    <p:sldId xmlns:r="http://schemas.openxmlformats.org/officeDocument/2006/relationships" id="257" r:id="Rf88f5cd651f142cb"/>
    <p:sldId xmlns:r="http://schemas.openxmlformats.org/officeDocument/2006/relationships" id="258" r:id="Ra9d71435643942a2"/>
    <p:sldId xmlns:r="http://schemas.openxmlformats.org/officeDocument/2006/relationships" id="259" r:id="R10e6bd5aa25541fd"/>
    <p:sldId xmlns:r="http://schemas.openxmlformats.org/officeDocument/2006/relationships" id="260" r:id="Rde4d00e0586b4763"/>
    <p:sldId xmlns:r="http://schemas.openxmlformats.org/officeDocument/2006/relationships" id="261" r:id="R8af7a15f13354c77"/>
    <p:sldId xmlns:r="http://schemas.openxmlformats.org/officeDocument/2006/relationships" id="262" r:id="Rb2cabf3544fb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f8b1abb9d48f2" /><Relationship Type="http://schemas.openxmlformats.org/officeDocument/2006/relationships/slide" Target="/ppt/slides/slide1.xml" Id="R9db8eafbd5b346ab" /><Relationship Type="http://schemas.openxmlformats.org/officeDocument/2006/relationships/slide" Target="/ppt/slides/slide2.xml" Id="Rf88f5cd651f142cb" /><Relationship Type="http://schemas.openxmlformats.org/officeDocument/2006/relationships/slide" Target="/ppt/slides/slide3.xml" Id="Ra9d71435643942a2" /><Relationship Type="http://schemas.openxmlformats.org/officeDocument/2006/relationships/slide" Target="/ppt/slides/slide4.xml" Id="R10e6bd5aa25541fd" /><Relationship Type="http://schemas.openxmlformats.org/officeDocument/2006/relationships/slide" Target="/ppt/slides/slide5.xml" Id="Rde4d00e0586b4763" /><Relationship Type="http://schemas.openxmlformats.org/officeDocument/2006/relationships/slide" Target="/ppt/slides/slide6.xml" Id="R8af7a15f13354c77" /><Relationship Type="http://schemas.openxmlformats.org/officeDocument/2006/relationships/slide" Target="/ppt/slides/slide7.xml" Id="Rb2cabf3544fb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ea7c136f6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9ef1ce51464d" /><Relationship Type="http://schemas.openxmlformats.org/officeDocument/2006/relationships/theme" Target="/ppt/slideMasters/theme/theme1.xml" Id="Rfaa0d1b5d8fc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89ef1ce51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3401312a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23c3dd3e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86f08b4a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9723fca7c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fd3677d1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e6e6d1bf3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e7d520b5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EMILIE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