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a312be719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80f271bc94f5b"/>
  </p:sldMasterIdLst>
  <p:sldIdLst>
    <p:sldId xmlns:r="http://schemas.openxmlformats.org/officeDocument/2006/relationships" id="256" r:id="Rf03f6af256fb4b17"/>
    <p:sldId xmlns:r="http://schemas.openxmlformats.org/officeDocument/2006/relationships" id="257" r:id="R53dacae625f34a30"/>
    <p:sldId xmlns:r="http://schemas.openxmlformats.org/officeDocument/2006/relationships" id="258" r:id="R260729b8e33d4ae4"/>
    <p:sldId xmlns:r="http://schemas.openxmlformats.org/officeDocument/2006/relationships" id="259" r:id="R51596d345f044795"/>
    <p:sldId xmlns:r="http://schemas.openxmlformats.org/officeDocument/2006/relationships" id="260" r:id="R8d146c3925f643f7"/>
    <p:sldId xmlns:r="http://schemas.openxmlformats.org/officeDocument/2006/relationships" id="261" r:id="R1c9c61a4b34042a4"/>
    <p:sldId xmlns:r="http://schemas.openxmlformats.org/officeDocument/2006/relationships" id="262" r:id="Rdd864b510142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80f271bc94f5b" /><Relationship Type="http://schemas.openxmlformats.org/officeDocument/2006/relationships/slide" Target="/ppt/slides/slide1.xml" Id="Rf03f6af256fb4b17" /><Relationship Type="http://schemas.openxmlformats.org/officeDocument/2006/relationships/slide" Target="/ppt/slides/slide2.xml" Id="R53dacae625f34a30" /><Relationship Type="http://schemas.openxmlformats.org/officeDocument/2006/relationships/slide" Target="/ppt/slides/slide3.xml" Id="R260729b8e33d4ae4" /><Relationship Type="http://schemas.openxmlformats.org/officeDocument/2006/relationships/slide" Target="/ppt/slides/slide4.xml" Id="R51596d345f044795" /><Relationship Type="http://schemas.openxmlformats.org/officeDocument/2006/relationships/slide" Target="/ppt/slides/slide5.xml" Id="R8d146c3925f643f7" /><Relationship Type="http://schemas.openxmlformats.org/officeDocument/2006/relationships/slide" Target="/ppt/slides/slide6.xml" Id="R1c9c61a4b34042a4" /><Relationship Type="http://schemas.openxmlformats.org/officeDocument/2006/relationships/slide" Target="/ppt/slides/slide7.xml" Id="Rdd864b510142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0a6ffe94b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9756c12734902" /><Relationship Type="http://schemas.openxmlformats.org/officeDocument/2006/relationships/theme" Target="/ppt/slideMasters/theme/theme1.xml" Id="R62f232fbff61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9756c1273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f5bf58114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b1d65099a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6ce829a23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f2a0909b1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c575dbcc4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78669138342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e48dd4ebf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15 570 159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16 098 924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EINAR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924 197 315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