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136eba7437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5c26f7909843c0"/>
  </p:sldMasterIdLst>
  <p:sldIdLst>
    <p:sldId xmlns:r="http://schemas.openxmlformats.org/officeDocument/2006/relationships" id="256" r:id="Ra3133691e3e3445a"/>
    <p:sldId xmlns:r="http://schemas.openxmlformats.org/officeDocument/2006/relationships" id="257" r:id="R45691aadb3484db2"/>
    <p:sldId xmlns:r="http://schemas.openxmlformats.org/officeDocument/2006/relationships" id="258" r:id="R6cd9cce4097849e6"/>
    <p:sldId xmlns:r="http://schemas.openxmlformats.org/officeDocument/2006/relationships" id="259" r:id="R814ed717b9324342"/>
    <p:sldId xmlns:r="http://schemas.openxmlformats.org/officeDocument/2006/relationships" id="260" r:id="R708bfc9603644074"/>
    <p:sldId xmlns:r="http://schemas.openxmlformats.org/officeDocument/2006/relationships" id="261" r:id="R8053ca8085ec413e"/>
    <p:sldId xmlns:r="http://schemas.openxmlformats.org/officeDocument/2006/relationships" id="262" r:id="Rd7ad6cf42d14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c26f7909843c0" /><Relationship Type="http://schemas.openxmlformats.org/officeDocument/2006/relationships/slide" Target="/ppt/slides/slide1.xml" Id="Ra3133691e3e3445a" /><Relationship Type="http://schemas.openxmlformats.org/officeDocument/2006/relationships/slide" Target="/ppt/slides/slide2.xml" Id="R45691aadb3484db2" /><Relationship Type="http://schemas.openxmlformats.org/officeDocument/2006/relationships/slide" Target="/ppt/slides/slide3.xml" Id="R6cd9cce4097849e6" /><Relationship Type="http://schemas.openxmlformats.org/officeDocument/2006/relationships/slide" Target="/ppt/slides/slide4.xml" Id="R814ed717b9324342" /><Relationship Type="http://schemas.openxmlformats.org/officeDocument/2006/relationships/slide" Target="/ppt/slides/slide5.xml" Id="R708bfc9603644074" /><Relationship Type="http://schemas.openxmlformats.org/officeDocument/2006/relationships/slide" Target="/ppt/slides/slide6.xml" Id="R8053ca8085ec413e" /><Relationship Type="http://schemas.openxmlformats.org/officeDocument/2006/relationships/slide" Target="/ppt/slides/slide7.xml" Id="Rd7ad6cf42d14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8315164a6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2c5195e734bab" /><Relationship Type="http://schemas.openxmlformats.org/officeDocument/2006/relationships/theme" Target="/ppt/slideMasters/theme/theme1.xml" Id="R4f1bbeac0e67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2c5195e734b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74855e284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ce9b5f3bf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ca8ba3402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45daaf2d8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9822fe81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3792223fe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d9de7e52b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USTERABBEN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USTERABBEN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17 930 025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FREDRIK JACOB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Sunde,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924 199 903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