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0cce57d0f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6319745cc4503"/>
  </p:sldMasterIdLst>
  <p:sldIdLst>
    <p:sldId xmlns:r="http://schemas.openxmlformats.org/officeDocument/2006/relationships" id="256" r:id="Rb837504c97554cf0"/>
    <p:sldId xmlns:r="http://schemas.openxmlformats.org/officeDocument/2006/relationships" id="257" r:id="Rc86e7fea299e47a4"/>
    <p:sldId xmlns:r="http://schemas.openxmlformats.org/officeDocument/2006/relationships" id="258" r:id="Rd9960727693e4a72"/>
    <p:sldId xmlns:r="http://schemas.openxmlformats.org/officeDocument/2006/relationships" id="259" r:id="Rc5245c1cd1d44e24"/>
    <p:sldId xmlns:r="http://schemas.openxmlformats.org/officeDocument/2006/relationships" id="260" r:id="R544f13b7824b44a5"/>
    <p:sldId xmlns:r="http://schemas.openxmlformats.org/officeDocument/2006/relationships" id="261" r:id="R3eab90c88ff94149"/>
    <p:sldId xmlns:r="http://schemas.openxmlformats.org/officeDocument/2006/relationships" id="262" r:id="Rfe75b5495ec9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6319745cc4503" /><Relationship Type="http://schemas.openxmlformats.org/officeDocument/2006/relationships/slide" Target="/ppt/slides/slide1.xml" Id="Rb837504c97554cf0" /><Relationship Type="http://schemas.openxmlformats.org/officeDocument/2006/relationships/slide" Target="/ppt/slides/slide2.xml" Id="Rc86e7fea299e47a4" /><Relationship Type="http://schemas.openxmlformats.org/officeDocument/2006/relationships/slide" Target="/ppt/slides/slide3.xml" Id="Rd9960727693e4a72" /><Relationship Type="http://schemas.openxmlformats.org/officeDocument/2006/relationships/slide" Target="/ppt/slides/slide4.xml" Id="Rc5245c1cd1d44e24" /><Relationship Type="http://schemas.openxmlformats.org/officeDocument/2006/relationships/slide" Target="/ppt/slides/slide5.xml" Id="R544f13b7824b44a5" /><Relationship Type="http://schemas.openxmlformats.org/officeDocument/2006/relationships/slide" Target="/ppt/slides/slide6.xml" Id="R3eab90c88ff94149" /><Relationship Type="http://schemas.openxmlformats.org/officeDocument/2006/relationships/slide" Target="/ppt/slides/slide7.xml" Id="Rfe75b5495ec9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aeceb51e6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9a17f28fd4696" /><Relationship Type="http://schemas.openxmlformats.org/officeDocument/2006/relationships/theme" Target="/ppt/slideMasters/theme/theme1.xml" Id="R9bdb21ed7670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9a17f28fd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b2f948860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a7d61d50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423c74a2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e524a25cf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fdee7381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b09fc57ac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d148dd775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ANDHAV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119 815 217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121 034 502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VARTDAL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VARTDAL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Husafjellet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