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003a2ed5401405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1c41f2eae674289"/>
  </p:sldMasterIdLst>
  <p:sldIdLst>
    <p:sldId xmlns:r="http://schemas.openxmlformats.org/officeDocument/2006/relationships" id="256" r:id="R00c22460ea1e47f9"/>
    <p:sldId xmlns:r="http://schemas.openxmlformats.org/officeDocument/2006/relationships" id="257" r:id="R6d564099943548ed"/>
    <p:sldId xmlns:r="http://schemas.openxmlformats.org/officeDocument/2006/relationships" id="258" r:id="R9b8b30ad77994fc5"/>
    <p:sldId xmlns:r="http://schemas.openxmlformats.org/officeDocument/2006/relationships" id="259" r:id="R1c0cea5c335f4790"/>
    <p:sldId xmlns:r="http://schemas.openxmlformats.org/officeDocument/2006/relationships" id="260" r:id="R3938c3f2a4b441ab"/>
    <p:sldId xmlns:r="http://schemas.openxmlformats.org/officeDocument/2006/relationships" id="261" r:id="R6aabf6bf045a41dd"/>
    <p:sldId xmlns:r="http://schemas.openxmlformats.org/officeDocument/2006/relationships" id="262" r:id="R1178ccf31ed04e5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c41f2eae674289" /><Relationship Type="http://schemas.openxmlformats.org/officeDocument/2006/relationships/slide" Target="/ppt/slides/slide1.xml" Id="R00c22460ea1e47f9" /><Relationship Type="http://schemas.openxmlformats.org/officeDocument/2006/relationships/slide" Target="/ppt/slides/slide2.xml" Id="R6d564099943548ed" /><Relationship Type="http://schemas.openxmlformats.org/officeDocument/2006/relationships/slide" Target="/ppt/slides/slide3.xml" Id="R9b8b30ad77994fc5" /><Relationship Type="http://schemas.openxmlformats.org/officeDocument/2006/relationships/slide" Target="/ppt/slides/slide4.xml" Id="R1c0cea5c335f4790" /><Relationship Type="http://schemas.openxmlformats.org/officeDocument/2006/relationships/slide" Target="/ppt/slides/slide5.xml" Id="R3938c3f2a4b441ab" /><Relationship Type="http://schemas.openxmlformats.org/officeDocument/2006/relationships/slide" Target="/ppt/slides/slide6.xml" Id="R6aabf6bf045a41dd" /><Relationship Type="http://schemas.openxmlformats.org/officeDocument/2006/relationships/slide" Target="/ppt/slides/slide7.xml" Id="R1178ccf31ed04e5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85f1636e0140c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bb201bbebc4cdf" /><Relationship Type="http://schemas.openxmlformats.org/officeDocument/2006/relationships/theme" Target="/ppt/slideMasters/theme/theme1.xml" Id="Re0a1eca48b7a4d5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0bb201bbebc4cd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d24c6472c54f4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98a5ac2e7c40c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60ed9e4c284ad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87624903c347e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68bbed0a6442f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c17156a724420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ed0c060f2e4fa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KATTEN KAPITAL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KATTEN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KATTEN KAPITAL AS ble etablert [år] og holder til i Bindalseidet.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KATTEN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KATTEN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KATTEN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−466 626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37 316 622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119 994 056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122 231 951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KATTEN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BERG-HANSEN KATRINE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KATTEN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Katrine Berg-Hansen, Otervikveien 112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7982 Bindalseidet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924 280 123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KATTEN KAPITAL AS</a:t>
            </a:r>
          </a:p>
        </p:txBody>
      </p:sp>
    </p:spTree>
  </p:cSld>
  <p:clrMapOvr>
    <a:masterClrMapping xmlns:a="http://schemas.openxmlformats.org/drawingml/2006/main"/>
  </p:clrMapOvr>
</p:sld>
</file>