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4fb34df34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99a5cef8a4b80"/>
  </p:sldMasterIdLst>
  <p:sldIdLst>
    <p:sldId xmlns:r="http://schemas.openxmlformats.org/officeDocument/2006/relationships" id="256" r:id="R2a8dd5a42d134da7"/>
    <p:sldId xmlns:r="http://schemas.openxmlformats.org/officeDocument/2006/relationships" id="257" r:id="R093a8675930446f1"/>
    <p:sldId xmlns:r="http://schemas.openxmlformats.org/officeDocument/2006/relationships" id="258" r:id="R369e457dc491433d"/>
    <p:sldId xmlns:r="http://schemas.openxmlformats.org/officeDocument/2006/relationships" id="259" r:id="R3720afe4dd894fb4"/>
    <p:sldId xmlns:r="http://schemas.openxmlformats.org/officeDocument/2006/relationships" id="260" r:id="Rd48e5d1097a1452f"/>
    <p:sldId xmlns:r="http://schemas.openxmlformats.org/officeDocument/2006/relationships" id="261" r:id="R48b17f6999594d04"/>
    <p:sldId xmlns:r="http://schemas.openxmlformats.org/officeDocument/2006/relationships" id="262" r:id="R893a46998dc5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99a5cef8a4b80" /><Relationship Type="http://schemas.openxmlformats.org/officeDocument/2006/relationships/slide" Target="/ppt/slides/slide1.xml" Id="R2a8dd5a42d134da7" /><Relationship Type="http://schemas.openxmlformats.org/officeDocument/2006/relationships/slide" Target="/ppt/slides/slide2.xml" Id="R093a8675930446f1" /><Relationship Type="http://schemas.openxmlformats.org/officeDocument/2006/relationships/slide" Target="/ppt/slides/slide3.xml" Id="R369e457dc491433d" /><Relationship Type="http://schemas.openxmlformats.org/officeDocument/2006/relationships/slide" Target="/ppt/slides/slide4.xml" Id="R3720afe4dd894fb4" /><Relationship Type="http://schemas.openxmlformats.org/officeDocument/2006/relationships/slide" Target="/ppt/slides/slide5.xml" Id="Rd48e5d1097a1452f" /><Relationship Type="http://schemas.openxmlformats.org/officeDocument/2006/relationships/slide" Target="/ppt/slides/slide6.xml" Id="R48b17f6999594d04" /><Relationship Type="http://schemas.openxmlformats.org/officeDocument/2006/relationships/slide" Target="/ppt/slides/slide7.xml" Id="R893a46998dc5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6125189e5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967f29a44729" /><Relationship Type="http://schemas.openxmlformats.org/officeDocument/2006/relationships/theme" Target="/ppt/slideMasters/theme/theme1.xml" Id="R0c8ef15b4e6c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c967f29a4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65fd20e1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d954dabc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eccc47e3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55841aeb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dd2505cf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59f32d17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916f08c4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M.M. GRANHEIM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37 632 834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118 724 976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118 809 517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