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1e76a5e58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2a123dfac4f24"/>
  </p:sldMasterIdLst>
  <p:sldIdLst>
    <p:sldId xmlns:r="http://schemas.openxmlformats.org/officeDocument/2006/relationships" id="256" r:id="Rf0b37874359e41b9"/>
    <p:sldId xmlns:r="http://schemas.openxmlformats.org/officeDocument/2006/relationships" id="257" r:id="R7bf9bc713cca4adb"/>
    <p:sldId xmlns:r="http://schemas.openxmlformats.org/officeDocument/2006/relationships" id="258" r:id="R95e8fc442d934a5c"/>
    <p:sldId xmlns:r="http://schemas.openxmlformats.org/officeDocument/2006/relationships" id="259" r:id="Rc3a9306c4ed14fda"/>
    <p:sldId xmlns:r="http://schemas.openxmlformats.org/officeDocument/2006/relationships" id="260" r:id="Rc5171503f3684d31"/>
    <p:sldId xmlns:r="http://schemas.openxmlformats.org/officeDocument/2006/relationships" id="261" r:id="R11c759f9017a4dbe"/>
    <p:sldId xmlns:r="http://schemas.openxmlformats.org/officeDocument/2006/relationships" id="262" r:id="R36331b3b0b77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2a123dfac4f24" /><Relationship Type="http://schemas.openxmlformats.org/officeDocument/2006/relationships/slide" Target="/ppt/slides/slide1.xml" Id="Rf0b37874359e41b9" /><Relationship Type="http://schemas.openxmlformats.org/officeDocument/2006/relationships/slide" Target="/ppt/slides/slide2.xml" Id="R7bf9bc713cca4adb" /><Relationship Type="http://schemas.openxmlformats.org/officeDocument/2006/relationships/slide" Target="/ppt/slides/slide3.xml" Id="R95e8fc442d934a5c" /><Relationship Type="http://schemas.openxmlformats.org/officeDocument/2006/relationships/slide" Target="/ppt/slides/slide4.xml" Id="Rc3a9306c4ed14fda" /><Relationship Type="http://schemas.openxmlformats.org/officeDocument/2006/relationships/slide" Target="/ppt/slides/slide5.xml" Id="Rc5171503f3684d31" /><Relationship Type="http://schemas.openxmlformats.org/officeDocument/2006/relationships/slide" Target="/ppt/slides/slide6.xml" Id="R11c759f9017a4dbe" /><Relationship Type="http://schemas.openxmlformats.org/officeDocument/2006/relationships/slide" Target="/ppt/slides/slide7.xml" Id="R36331b3b0b77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0a6a7be2a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f5f5858b4552" /><Relationship Type="http://schemas.openxmlformats.org/officeDocument/2006/relationships/theme" Target="/ppt/slideMasters/theme/theme1.xml" Id="R46c7985ca5f1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8f5f5858b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0bb7b9696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d6088bd54c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4fb713ef1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cfed0d16a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d5a764705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15b65cd88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365a2a30e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47 977 747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MARIANNE 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SIGNAR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Signar Berg-Hansen, Otervikveien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