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acc2659c534c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4c37a3a4534e87"/>
  </p:sldMasterIdLst>
  <p:sldIdLst>
    <p:sldId xmlns:r="http://schemas.openxmlformats.org/officeDocument/2006/relationships" id="256" r:id="Rc677fa44f9d64b3b"/>
    <p:sldId xmlns:r="http://schemas.openxmlformats.org/officeDocument/2006/relationships" id="257" r:id="R039bda424c354fae"/>
    <p:sldId xmlns:r="http://schemas.openxmlformats.org/officeDocument/2006/relationships" id="258" r:id="Rf4bf4c1046dd4e2c"/>
    <p:sldId xmlns:r="http://schemas.openxmlformats.org/officeDocument/2006/relationships" id="259" r:id="Rfe9163f5e2c4416d"/>
    <p:sldId xmlns:r="http://schemas.openxmlformats.org/officeDocument/2006/relationships" id="260" r:id="Rf01c40847ebc406b"/>
    <p:sldId xmlns:r="http://schemas.openxmlformats.org/officeDocument/2006/relationships" id="261" r:id="R897c987b11614785"/>
    <p:sldId xmlns:r="http://schemas.openxmlformats.org/officeDocument/2006/relationships" id="262" r:id="R31151ac8b16a40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4c37a3a4534e87" /><Relationship Type="http://schemas.openxmlformats.org/officeDocument/2006/relationships/slide" Target="/ppt/slides/slide1.xml" Id="Rc677fa44f9d64b3b" /><Relationship Type="http://schemas.openxmlformats.org/officeDocument/2006/relationships/slide" Target="/ppt/slides/slide2.xml" Id="R039bda424c354fae" /><Relationship Type="http://schemas.openxmlformats.org/officeDocument/2006/relationships/slide" Target="/ppt/slides/slide3.xml" Id="Rf4bf4c1046dd4e2c" /><Relationship Type="http://schemas.openxmlformats.org/officeDocument/2006/relationships/slide" Target="/ppt/slides/slide4.xml" Id="Rfe9163f5e2c4416d" /><Relationship Type="http://schemas.openxmlformats.org/officeDocument/2006/relationships/slide" Target="/ppt/slides/slide5.xml" Id="Rf01c40847ebc406b" /><Relationship Type="http://schemas.openxmlformats.org/officeDocument/2006/relationships/slide" Target="/ppt/slides/slide6.xml" Id="R897c987b11614785" /><Relationship Type="http://schemas.openxmlformats.org/officeDocument/2006/relationships/slide" Target="/ppt/slides/slide7.xml" Id="R31151ac8b16a40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8fe7d7b8a94c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1b68e7e58e4098" /><Relationship Type="http://schemas.openxmlformats.org/officeDocument/2006/relationships/theme" Target="/ppt/slideMasters/theme/theme1.xml" Id="R68828b5f67604a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1b68e7e58e40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e9e34264b449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970723273746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16c1ae862c4a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8745ef22ed49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273e38d05441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26cf5b36d49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2a48e97afe49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BAKKELY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BAKKELY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BAKKELY HOLDING AS ble etablert [år] og holder til i Bindalseidet.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BAKKELY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BAKKELY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BAKKELY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2 818 534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83 387 455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83 543 890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BAKKELY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BERG-HANSEN LARS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BAKKELY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Otervikveien 116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7982 Bindalseidet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924 280 360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BAKKELY HOLDING AS</a:t>
            </a:r>
          </a:p>
        </p:txBody>
      </p:sp>
    </p:spTree>
  </p:cSld>
  <p:clrMapOvr>
    <a:masterClrMapping xmlns:a="http://schemas.openxmlformats.org/drawingml/2006/main"/>
  </p:clrMapOvr>
</p:sld>
</file>