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efcb42878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2b275c98b407a"/>
  </p:sldMasterIdLst>
  <p:sldIdLst>
    <p:sldId xmlns:r="http://schemas.openxmlformats.org/officeDocument/2006/relationships" id="256" r:id="R2abff998541f4d0c"/>
    <p:sldId xmlns:r="http://schemas.openxmlformats.org/officeDocument/2006/relationships" id="257" r:id="R86c125bd3c434022"/>
    <p:sldId xmlns:r="http://schemas.openxmlformats.org/officeDocument/2006/relationships" id="258" r:id="R0626e39323d84b50"/>
    <p:sldId xmlns:r="http://schemas.openxmlformats.org/officeDocument/2006/relationships" id="259" r:id="Rffda91ad3b1349c2"/>
    <p:sldId xmlns:r="http://schemas.openxmlformats.org/officeDocument/2006/relationships" id="260" r:id="Rd9c519aacc1b4ed6"/>
    <p:sldId xmlns:r="http://schemas.openxmlformats.org/officeDocument/2006/relationships" id="261" r:id="R03307ddac63b4163"/>
    <p:sldId xmlns:r="http://schemas.openxmlformats.org/officeDocument/2006/relationships" id="262" r:id="R7a21b9711c22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2b275c98b407a" /><Relationship Type="http://schemas.openxmlformats.org/officeDocument/2006/relationships/slide" Target="/ppt/slides/slide1.xml" Id="R2abff998541f4d0c" /><Relationship Type="http://schemas.openxmlformats.org/officeDocument/2006/relationships/slide" Target="/ppt/slides/slide2.xml" Id="R86c125bd3c434022" /><Relationship Type="http://schemas.openxmlformats.org/officeDocument/2006/relationships/slide" Target="/ppt/slides/slide3.xml" Id="R0626e39323d84b50" /><Relationship Type="http://schemas.openxmlformats.org/officeDocument/2006/relationships/slide" Target="/ppt/slides/slide4.xml" Id="Rffda91ad3b1349c2" /><Relationship Type="http://schemas.openxmlformats.org/officeDocument/2006/relationships/slide" Target="/ppt/slides/slide5.xml" Id="Rd9c519aacc1b4ed6" /><Relationship Type="http://schemas.openxmlformats.org/officeDocument/2006/relationships/slide" Target="/ppt/slides/slide6.xml" Id="R03307ddac63b4163" /><Relationship Type="http://schemas.openxmlformats.org/officeDocument/2006/relationships/slide" Target="/ppt/slides/slide7.xml" Id="R7a21b9711c22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b0542f1ec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6ca449fc4a75" /><Relationship Type="http://schemas.openxmlformats.org/officeDocument/2006/relationships/theme" Target="/ppt/slideMasters/theme/theme1.xml" Id="R7afa738cb5b3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36ca449fc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719542815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d27bf5cd6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1a1f91b7540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62fee8a3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080b6922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c7c04bf6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fa80e81b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