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e6f7e66521b482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3ae0eb1cbd24f09"/>
  </p:sldMasterIdLst>
  <p:sldIdLst>
    <p:sldId xmlns:r="http://schemas.openxmlformats.org/officeDocument/2006/relationships" id="256" r:id="Rf388feed6a944c1e"/>
    <p:sldId xmlns:r="http://schemas.openxmlformats.org/officeDocument/2006/relationships" id="257" r:id="R33e44df94a61403f"/>
    <p:sldId xmlns:r="http://schemas.openxmlformats.org/officeDocument/2006/relationships" id="258" r:id="Rb14e7d6d257a452c"/>
    <p:sldId xmlns:r="http://schemas.openxmlformats.org/officeDocument/2006/relationships" id="259" r:id="R68782f9903bc448b"/>
    <p:sldId xmlns:r="http://schemas.openxmlformats.org/officeDocument/2006/relationships" id="260" r:id="Ra4530c43d0184e16"/>
    <p:sldId xmlns:r="http://schemas.openxmlformats.org/officeDocument/2006/relationships" id="261" r:id="R372325eb477741c8"/>
    <p:sldId xmlns:r="http://schemas.openxmlformats.org/officeDocument/2006/relationships" id="262" r:id="Ra75ffc11798d478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3ae0eb1cbd24f09" /><Relationship Type="http://schemas.openxmlformats.org/officeDocument/2006/relationships/slide" Target="/ppt/slides/slide1.xml" Id="Rf388feed6a944c1e" /><Relationship Type="http://schemas.openxmlformats.org/officeDocument/2006/relationships/slide" Target="/ppt/slides/slide2.xml" Id="R33e44df94a61403f" /><Relationship Type="http://schemas.openxmlformats.org/officeDocument/2006/relationships/slide" Target="/ppt/slides/slide3.xml" Id="Rb14e7d6d257a452c" /><Relationship Type="http://schemas.openxmlformats.org/officeDocument/2006/relationships/slide" Target="/ppt/slides/slide4.xml" Id="R68782f9903bc448b" /><Relationship Type="http://schemas.openxmlformats.org/officeDocument/2006/relationships/slide" Target="/ppt/slides/slide5.xml" Id="Ra4530c43d0184e16" /><Relationship Type="http://schemas.openxmlformats.org/officeDocument/2006/relationships/slide" Target="/ppt/slides/slide6.xml" Id="R372325eb477741c8" /><Relationship Type="http://schemas.openxmlformats.org/officeDocument/2006/relationships/slide" Target="/ppt/slides/slide7.xml" Id="Ra75ffc11798d478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49f219dd28d4c3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7a5cd70bfe4fb9" /><Relationship Type="http://schemas.openxmlformats.org/officeDocument/2006/relationships/theme" Target="/ppt/slideMasters/theme/theme1.xml" Id="Rd2c3977090c0498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97a5cd70bfe4fb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502a1951fe406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72eb0bdd3d4b5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d9f157f30246a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a4fc1ac1644ef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73cce0f193493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d1a588fd464c9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1411f6c4a744f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MANCAVE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MANCAVE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MANCAVE HOLDING AS ble etablert [år] og holder til i Ås.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MANCAVE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MANCAVE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MANCAVE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−34 231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−34 170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95 340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151 765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MANCAVE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HOLMEN JOHAN BLYTT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MANCAVE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Høgskoleveien 21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1433 Ås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924 313 633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MANCAVE HOLDING AS</a:t>
            </a:r>
          </a:p>
        </p:txBody>
      </p:sp>
    </p:spTree>
  </p:cSld>
  <p:clrMapOvr>
    <a:masterClrMapping xmlns:a="http://schemas.openxmlformats.org/drawingml/2006/main"/>
  </p:clrMapOvr>
</p:sld>
</file>