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7506e2900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b52bec13a46d5"/>
  </p:sldMasterIdLst>
  <p:sldIdLst>
    <p:sldId xmlns:r="http://schemas.openxmlformats.org/officeDocument/2006/relationships" id="256" r:id="R7e5236799f064fe3"/>
    <p:sldId xmlns:r="http://schemas.openxmlformats.org/officeDocument/2006/relationships" id="257" r:id="R19028f874c5c4951"/>
    <p:sldId xmlns:r="http://schemas.openxmlformats.org/officeDocument/2006/relationships" id="258" r:id="R2fd2636ef9524da7"/>
    <p:sldId xmlns:r="http://schemas.openxmlformats.org/officeDocument/2006/relationships" id="259" r:id="R519812cc23034c72"/>
    <p:sldId xmlns:r="http://schemas.openxmlformats.org/officeDocument/2006/relationships" id="260" r:id="R98e61b63be1a47b0"/>
    <p:sldId xmlns:r="http://schemas.openxmlformats.org/officeDocument/2006/relationships" id="261" r:id="Rfa7c672314c54798"/>
    <p:sldId xmlns:r="http://schemas.openxmlformats.org/officeDocument/2006/relationships" id="262" r:id="Ra6e4552c9f10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b52bec13a46d5" /><Relationship Type="http://schemas.openxmlformats.org/officeDocument/2006/relationships/slide" Target="/ppt/slides/slide1.xml" Id="R7e5236799f064fe3" /><Relationship Type="http://schemas.openxmlformats.org/officeDocument/2006/relationships/slide" Target="/ppt/slides/slide2.xml" Id="R19028f874c5c4951" /><Relationship Type="http://schemas.openxmlformats.org/officeDocument/2006/relationships/slide" Target="/ppt/slides/slide3.xml" Id="R2fd2636ef9524da7" /><Relationship Type="http://schemas.openxmlformats.org/officeDocument/2006/relationships/slide" Target="/ppt/slides/slide4.xml" Id="R519812cc23034c72" /><Relationship Type="http://schemas.openxmlformats.org/officeDocument/2006/relationships/slide" Target="/ppt/slides/slide5.xml" Id="R98e61b63be1a47b0" /><Relationship Type="http://schemas.openxmlformats.org/officeDocument/2006/relationships/slide" Target="/ppt/slides/slide6.xml" Id="Rfa7c672314c54798" /><Relationship Type="http://schemas.openxmlformats.org/officeDocument/2006/relationships/slide" Target="/ppt/slides/slide7.xml" Id="Ra6e4552c9f10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7fa6d58a944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f3fbbc014a5d" /><Relationship Type="http://schemas.openxmlformats.org/officeDocument/2006/relationships/theme" Target="/ppt/slideMasters/theme/theme1.xml" Id="Ree70e9dc1da7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8f3fbbc014a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97a191d83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3f5f3c14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9dca90f35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6ed0976a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20f9183b45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510acf613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8c3c8d8c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