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f037274064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bb7c3a6dd4e24"/>
  </p:sldMasterIdLst>
  <p:sldIdLst>
    <p:sldId xmlns:r="http://schemas.openxmlformats.org/officeDocument/2006/relationships" id="256" r:id="R1ae3259d00d143af"/>
    <p:sldId xmlns:r="http://schemas.openxmlformats.org/officeDocument/2006/relationships" id="257" r:id="R81d4365b60894969"/>
    <p:sldId xmlns:r="http://schemas.openxmlformats.org/officeDocument/2006/relationships" id="258" r:id="R8f4fae0e21d543ba"/>
    <p:sldId xmlns:r="http://schemas.openxmlformats.org/officeDocument/2006/relationships" id="259" r:id="R364cd10e6ea4484b"/>
    <p:sldId xmlns:r="http://schemas.openxmlformats.org/officeDocument/2006/relationships" id="260" r:id="Red394ddfec8b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bb7c3a6dd4e24" /><Relationship Type="http://schemas.openxmlformats.org/officeDocument/2006/relationships/slide" Target="/ppt/slides/slide1.xml" Id="R1ae3259d00d143af" /><Relationship Type="http://schemas.openxmlformats.org/officeDocument/2006/relationships/slide" Target="/ppt/slides/slide2.xml" Id="R81d4365b60894969" /><Relationship Type="http://schemas.openxmlformats.org/officeDocument/2006/relationships/slide" Target="/ppt/slides/slide3.xml" Id="R8f4fae0e21d543ba" /><Relationship Type="http://schemas.openxmlformats.org/officeDocument/2006/relationships/slide" Target="/ppt/slides/slide4.xml" Id="R364cd10e6ea4484b" /><Relationship Type="http://schemas.openxmlformats.org/officeDocument/2006/relationships/slide" Target="/ppt/slides/slide5.xml" Id="Red394ddfec8b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11ddf02b2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a7fc3d1924544" /><Relationship Type="http://schemas.openxmlformats.org/officeDocument/2006/relationships/theme" Target="/ppt/slideMasters/theme/theme1.xml" Id="R51d7a791fb8c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a7fc3d192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d8e8f15d9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98f12f377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ab1ce72cb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79baccf7d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499a55e2a42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A/S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