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8c98ee513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d9705f7584b38"/>
  </p:sldMasterIdLst>
  <p:sldIdLst>
    <p:sldId xmlns:r="http://schemas.openxmlformats.org/officeDocument/2006/relationships" id="256" r:id="R8f0ee00a007b4562"/>
    <p:sldId xmlns:r="http://schemas.openxmlformats.org/officeDocument/2006/relationships" id="257" r:id="R53f504d47c6645f5"/>
    <p:sldId xmlns:r="http://schemas.openxmlformats.org/officeDocument/2006/relationships" id="258" r:id="R92c1ed7118e74a33"/>
    <p:sldId xmlns:r="http://schemas.openxmlformats.org/officeDocument/2006/relationships" id="259" r:id="R7730a6509fdf4679"/>
    <p:sldId xmlns:r="http://schemas.openxmlformats.org/officeDocument/2006/relationships" id="260" r:id="R662e1a9c793c48bc"/>
    <p:sldId xmlns:r="http://schemas.openxmlformats.org/officeDocument/2006/relationships" id="261" r:id="Rdec4dbf3cff741d3"/>
    <p:sldId xmlns:r="http://schemas.openxmlformats.org/officeDocument/2006/relationships" id="262" r:id="Rc36ee12b86d3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d9705f7584b38" /><Relationship Type="http://schemas.openxmlformats.org/officeDocument/2006/relationships/slide" Target="/ppt/slides/slide1.xml" Id="R8f0ee00a007b4562" /><Relationship Type="http://schemas.openxmlformats.org/officeDocument/2006/relationships/slide" Target="/ppt/slides/slide2.xml" Id="R53f504d47c6645f5" /><Relationship Type="http://schemas.openxmlformats.org/officeDocument/2006/relationships/slide" Target="/ppt/slides/slide3.xml" Id="R92c1ed7118e74a33" /><Relationship Type="http://schemas.openxmlformats.org/officeDocument/2006/relationships/slide" Target="/ppt/slides/slide4.xml" Id="R7730a6509fdf4679" /><Relationship Type="http://schemas.openxmlformats.org/officeDocument/2006/relationships/slide" Target="/ppt/slides/slide5.xml" Id="R662e1a9c793c48bc" /><Relationship Type="http://schemas.openxmlformats.org/officeDocument/2006/relationships/slide" Target="/ppt/slides/slide6.xml" Id="Rdec4dbf3cff741d3" /><Relationship Type="http://schemas.openxmlformats.org/officeDocument/2006/relationships/slide" Target="/ppt/slides/slide7.xml" Id="Rc36ee12b86d3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1b398d07f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2bab6dbaa4729" /><Relationship Type="http://schemas.openxmlformats.org/officeDocument/2006/relationships/theme" Target="/ppt/slideMasters/theme/theme1.xml" Id="Rc11219f0b9f5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2bab6dbaa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247e1d61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6141722e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1ecb3699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242bc751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895cef2d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4dd78287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a64f3591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