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cc6f6d831548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881364aa234fce"/>
  </p:sldMasterIdLst>
  <p:sldIdLst>
    <p:sldId xmlns:r="http://schemas.openxmlformats.org/officeDocument/2006/relationships" id="256" r:id="R0d7f5713b0b44765"/>
    <p:sldId xmlns:r="http://schemas.openxmlformats.org/officeDocument/2006/relationships" id="257" r:id="R1540d5df31e94131"/>
    <p:sldId xmlns:r="http://schemas.openxmlformats.org/officeDocument/2006/relationships" id="258" r:id="R252d25a4f1d844dd"/>
    <p:sldId xmlns:r="http://schemas.openxmlformats.org/officeDocument/2006/relationships" id="259" r:id="R4e0c404f80334ba6"/>
    <p:sldId xmlns:r="http://schemas.openxmlformats.org/officeDocument/2006/relationships" id="260" r:id="R9ad772e8d7014804"/>
    <p:sldId xmlns:r="http://schemas.openxmlformats.org/officeDocument/2006/relationships" id="261" r:id="R0190fc5c787249e4"/>
    <p:sldId xmlns:r="http://schemas.openxmlformats.org/officeDocument/2006/relationships" id="262" r:id="R000a78c0f6a84a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881364aa234fce" /><Relationship Type="http://schemas.openxmlformats.org/officeDocument/2006/relationships/slide" Target="/ppt/slides/slide1.xml" Id="R0d7f5713b0b44765" /><Relationship Type="http://schemas.openxmlformats.org/officeDocument/2006/relationships/slide" Target="/ppt/slides/slide2.xml" Id="R1540d5df31e94131" /><Relationship Type="http://schemas.openxmlformats.org/officeDocument/2006/relationships/slide" Target="/ppt/slides/slide3.xml" Id="R252d25a4f1d844dd" /><Relationship Type="http://schemas.openxmlformats.org/officeDocument/2006/relationships/slide" Target="/ppt/slides/slide4.xml" Id="R4e0c404f80334ba6" /><Relationship Type="http://schemas.openxmlformats.org/officeDocument/2006/relationships/slide" Target="/ppt/slides/slide5.xml" Id="R9ad772e8d7014804" /><Relationship Type="http://schemas.openxmlformats.org/officeDocument/2006/relationships/slide" Target="/ppt/slides/slide6.xml" Id="R0190fc5c787249e4" /><Relationship Type="http://schemas.openxmlformats.org/officeDocument/2006/relationships/slide" Target="/ppt/slides/slide7.xml" Id="R000a78c0f6a84a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853340f47845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f69feee774979" /><Relationship Type="http://schemas.openxmlformats.org/officeDocument/2006/relationships/theme" Target="/ppt/slideMasters/theme/theme1.xml" Id="R0cd8a542c4a148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bf69feee7749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1b7095e3443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16e90294246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7ae7dd6234b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8c33114424d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669a640cc43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2baa2a6684d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1954c644445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QUALITY TRUSTED EXPERIENCE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TRUSTED EXPERIENCE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1 048 073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3 842 361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3 917 909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TORRES MARVIN-JAY IGNACIO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Torres, Bogstadveien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924 373 466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