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6b3c37cbe3544c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343956197ea4e40"/>
  </p:sldMasterIdLst>
  <p:sldIdLst>
    <p:sldId xmlns:r="http://schemas.openxmlformats.org/officeDocument/2006/relationships" id="256" r:id="R69abbfabc8eb4255"/>
    <p:sldId xmlns:r="http://schemas.openxmlformats.org/officeDocument/2006/relationships" id="257" r:id="R5721fc4e3d30492c"/>
    <p:sldId xmlns:r="http://schemas.openxmlformats.org/officeDocument/2006/relationships" id="258" r:id="R0ccf613f13a344b4"/>
    <p:sldId xmlns:r="http://schemas.openxmlformats.org/officeDocument/2006/relationships" id="259" r:id="R6b2cd655bccf479a"/>
    <p:sldId xmlns:r="http://schemas.openxmlformats.org/officeDocument/2006/relationships" id="260" r:id="Re5261691759b425e"/>
    <p:sldId xmlns:r="http://schemas.openxmlformats.org/officeDocument/2006/relationships" id="261" r:id="R59c52d48a70542f3"/>
    <p:sldId xmlns:r="http://schemas.openxmlformats.org/officeDocument/2006/relationships" id="262" r:id="Re746fa597c74411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43956197ea4e40" /><Relationship Type="http://schemas.openxmlformats.org/officeDocument/2006/relationships/slide" Target="/ppt/slides/slide1.xml" Id="R69abbfabc8eb4255" /><Relationship Type="http://schemas.openxmlformats.org/officeDocument/2006/relationships/slide" Target="/ppt/slides/slide2.xml" Id="R5721fc4e3d30492c" /><Relationship Type="http://schemas.openxmlformats.org/officeDocument/2006/relationships/slide" Target="/ppt/slides/slide3.xml" Id="R0ccf613f13a344b4" /><Relationship Type="http://schemas.openxmlformats.org/officeDocument/2006/relationships/slide" Target="/ppt/slides/slide4.xml" Id="R6b2cd655bccf479a" /><Relationship Type="http://schemas.openxmlformats.org/officeDocument/2006/relationships/slide" Target="/ppt/slides/slide5.xml" Id="Re5261691759b425e" /><Relationship Type="http://schemas.openxmlformats.org/officeDocument/2006/relationships/slide" Target="/ppt/slides/slide6.xml" Id="R59c52d48a70542f3" /><Relationship Type="http://schemas.openxmlformats.org/officeDocument/2006/relationships/slide" Target="/ppt/slides/slide7.xml" Id="Re746fa597c74411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4da4172c71421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f98d887a02440f" /><Relationship Type="http://schemas.openxmlformats.org/officeDocument/2006/relationships/theme" Target="/ppt/slideMasters/theme/theme1.xml" Id="R488254e03387467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5f98d887a02440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bba3f9cc21408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b926fc893445f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6b2fcaf5b1411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3837ef363b495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fbe73aab43416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28450e889c419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c1862f9db9448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OMBE ACCOUNTING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OMBE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OMBE ACCOUNTING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OMBE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OMBE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OMBE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1 355 006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23 088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23 037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60 312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79 869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OMBE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HAUGEN FINANS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OMBE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Kontorhuset, Strømsø torg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3044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ole@limbe.no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924 379 693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OMBE ACCOUNTING AS</a:t>
            </a:r>
          </a:p>
        </p:txBody>
      </p:sp>
    </p:spTree>
  </p:cSld>
  <p:clrMapOvr>
    <a:masterClrMapping xmlns:a="http://schemas.openxmlformats.org/drawingml/2006/main"/>
  </p:clrMapOvr>
</p:sld>
</file>