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4ec0d0317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c14f1a7cc4123"/>
  </p:sldMasterIdLst>
  <p:sldIdLst>
    <p:sldId xmlns:r="http://schemas.openxmlformats.org/officeDocument/2006/relationships" id="256" r:id="Rd5c45ceb73564f06"/>
    <p:sldId xmlns:r="http://schemas.openxmlformats.org/officeDocument/2006/relationships" id="257" r:id="R8fb5d1399adf4751"/>
    <p:sldId xmlns:r="http://schemas.openxmlformats.org/officeDocument/2006/relationships" id="258" r:id="Rc68759b742dc4397"/>
    <p:sldId xmlns:r="http://schemas.openxmlformats.org/officeDocument/2006/relationships" id="259" r:id="R81b6f9ca1104400b"/>
    <p:sldId xmlns:r="http://schemas.openxmlformats.org/officeDocument/2006/relationships" id="260" r:id="R9d2c7e0ba0a14b95"/>
    <p:sldId xmlns:r="http://schemas.openxmlformats.org/officeDocument/2006/relationships" id="261" r:id="R0ccbb0efc7c74918"/>
    <p:sldId xmlns:r="http://schemas.openxmlformats.org/officeDocument/2006/relationships" id="262" r:id="Ra294b7cb3329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c14f1a7cc4123" /><Relationship Type="http://schemas.openxmlformats.org/officeDocument/2006/relationships/slide" Target="/ppt/slides/slide1.xml" Id="Rd5c45ceb73564f06" /><Relationship Type="http://schemas.openxmlformats.org/officeDocument/2006/relationships/slide" Target="/ppt/slides/slide2.xml" Id="R8fb5d1399adf4751" /><Relationship Type="http://schemas.openxmlformats.org/officeDocument/2006/relationships/slide" Target="/ppt/slides/slide3.xml" Id="Rc68759b742dc4397" /><Relationship Type="http://schemas.openxmlformats.org/officeDocument/2006/relationships/slide" Target="/ppt/slides/slide4.xml" Id="R81b6f9ca1104400b" /><Relationship Type="http://schemas.openxmlformats.org/officeDocument/2006/relationships/slide" Target="/ppt/slides/slide5.xml" Id="R9d2c7e0ba0a14b95" /><Relationship Type="http://schemas.openxmlformats.org/officeDocument/2006/relationships/slide" Target="/ppt/slides/slide6.xml" Id="R0ccbb0efc7c74918" /><Relationship Type="http://schemas.openxmlformats.org/officeDocument/2006/relationships/slide" Target="/ppt/slides/slide7.xml" Id="Ra294b7cb3329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c476754ea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33ab38be4a0d" /><Relationship Type="http://schemas.openxmlformats.org/officeDocument/2006/relationships/theme" Target="/ppt/slideMasters/theme/theme1.xml" Id="R42c10497ab76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533ab38be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23e9550ae45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c29bfec3b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17614d46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d164fdd03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3def6b7d40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a0c30cbbf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c79d7f4a3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6 591 451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 INGER LISE HELGEVOLD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Balahaugen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