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2e1cc95e6744fa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d4f1242260047ae"/>
  </p:sldMasterIdLst>
  <p:sldIdLst>
    <p:sldId xmlns:r="http://schemas.openxmlformats.org/officeDocument/2006/relationships" id="256" r:id="R6394049b9d7a49e9"/>
    <p:sldId xmlns:r="http://schemas.openxmlformats.org/officeDocument/2006/relationships" id="257" r:id="R7deec1ce53b64ab6"/>
    <p:sldId xmlns:r="http://schemas.openxmlformats.org/officeDocument/2006/relationships" id="258" r:id="R86ade4794ecf42bd"/>
    <p:sldId xmlns:r="http://schemas.openxmlformats.org/officeDocument/2006/relationships" id="259" r:id="R55863b923d90428e"/>
    <p:sldId xmlns:r="http://schemas.openxmlformats.org/officeDocument/2006/relationships" id="260" r:id="Rb30258b5da8949f2"/>
    <p:sldId xmlns:r="http://schemas.openxmlformats.org/officeDocument/2006/relationships" id="261" r:id="Rb7b98b5ec1f94a47"/>
    <p:sldId xmlns:r="http://schemas.openxmlformats.org/officeDocument/2006/relationships" id="262" r:id="R5dba0197350a464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4f1242260047ae" /><Relationship Type="http://schemas.openxmlformats.org/officeDocument/2006/relationships/slide" Target="/ppt/slides/slide1.xml" Id="R6394049b9d7a49e9" /><Relationship Type="http://schemas.openxmlformats.org/officeDocument/2006/relationships/slide" Target="/ppt/slides/slide2.xml" Id="R7deec1ce53b64ab6" /><Relationship Type="http://schemas.openxmlformats.org/officeDocument/2006/relationships/slide" Target="/ppt/slides/slide3.xml" Id="R86ade4794ecf42bd" /><Relationship Type="http://schemas.openxmlformats.org/officeDocument/2006/relationships/slide" Target="/ppt/slides/slide4.xml" Id="R55863b923d90428e" /><Relationship Type="http://schemas.openxmlformats.org/officeDocument/2006/relationships/slide" Target="/ppt/slides/slide5.xml" Id="Rb30258b5da8949f2" /><Relationship Type="http://schemas.openxmlformats.org/officeDocument/2006/relationships/slide" Target="/ppt/slides/slide6.xml" Id="Rb7b98b5ec1f94a47" /><Relationship Type="http://schemas.openxmlformats.org/officeDocument/2006/relationships/slide" Target="/ppt/slides/slide7.xml" Id="R5dba0197350a464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b1b9dbe8804de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29d24651f84868" /><Relationship Type="http://schemas.openxmlformats.org/officeDocument/2006/relationships/theme" Target="/ppt/slideMasters/theme/theme1.xml" Id="Rcfd289902685419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c29d24651f8486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a9e529864f4af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9f545209694c4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5f4a5a4dc34ff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f01932def845d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cb651074604bf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41a3dd414649f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8ca05f9d61432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ENNA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ENNA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ENNA INVEST AS ble etablert [år] og holder til i Sandeid.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ENNA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ENNA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ENNA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−47 863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6 150 812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4 908 392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8 048 147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ENNA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HEGGEBØ ANNE M HELGEVOLD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ENNA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Lysenutvegen 49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5585 Sandeid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924 382 252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ENNA INVEST AS</a:t>
            </a:r>
          </a:p>
        </p:txBody>
      </p:sp>
    </p:spTree>
  </p:cSld>
  <p:clrMapOvr>
    <a:masterClrMapping xmlns:a="http://schemas.openxmlformats.org/drawingml/2006/main"/>
  </p:clrMapOvr>
</p:sld>
</file>