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1bd5e4b9fd48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696cab64e948e6"/>
  </p:sldMasterIdLst>
  <p:sldIdLst>
    <p:sldId xmlns:r="http://schemas.openxmlformats.org/officeDocument/2006/relationships" id="256" r:id="R856cd869864346e2"/>
    <p:sldId xmlns:r="http://schemas.openxmlformats.org/officeDocument/2006/relationships" id="257" r:id="Rd9d4335434554fea"/>
    <p:sldId xmlns:r="http://schemas.openxmlformats.org/officeDocument/2006/relationships" id="258" r:id="Rfafcbe7533bc49d8"/>
    <p:sldId xmlns:r="http://schemas.openxmlformats.org/officeDocument/2006/relationships" id="259" r:id="Rcc17ee3e3659438a"/>
    <p:sldId xmlns:r="http://schemas.openxmlformats.org/officeDocument/2006/relationships" id="260" r:id="Rac4656e1e059493b"/>
    <p:sldId xmlns:r="http://schemas.openxmlformats.org/officeDocument/2006/relationships" id="261" r:id="R85adb1eb6f10497c"/>
    <p:sldId xmlns:r="http://schemas.openxmlformats.org/officeDocument/2006/relationships" id="262" r:id="R78c3211ea6534c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96cab64e948e6" /><Relationship Type="http://schemas.openxmlformats.org/officeDocument/2006/relationships/slide" Target="/ppt/slides/slide1.xml" Id="R856cd869864346e2" /><Relationship Type="http://schemas.openxmlformats.org/officeDocument/2006/relationships/slide" Target="/ppt/slides/slide2.xml" Id="Rd9d4335434554fea" /><Relationship Type="http://schemas.openxmlformats.org/officeDocument/2006/relationships/slide" Target="/ppt/slides/slide3.xml" Id="Rfafcbe7533bc49d8" /><Relationship Type="http://schemas.openxmlformats.org/officeDocument/2006/relationships/slide" Target="/ppt/slides/slide4.xml" Id="Rcc17ee3e3659438a" /><Relationship Type="http://schemas.openxmlformats.org/officeDocument/2006/relationships/slide" Target="/ppt/slides/slide5.xml" Id="Rac4656e1e059493b" /><Relationship Type="http://schemas.openxmlformats.org/officeDocument/2006/relationships/slide" Target="/ppt/slides/slide6.xml" Id="R85adb1eb6f10497c" /><Relationship Type="http://schemas.openxmlformats.org/officeDocument/2006/relationships/slide" Target="/ppt/slides/slide7.xml" Id="R78c3211ea6534c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c6a3f82f8e41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16f2866204792" /><Relationship Type="http://schemas.openxmlformats.org/officeDocument/2006/relationships/theme" Target="/ppt/slideMasters/theme/theme1.xml" Id="Reb3a9654a00143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816f28662047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8308bb14748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f40921a2f42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a94fd85384e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6c11c98504b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97505bbb749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bcb8fd24242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527d35b2c47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SAREC LØNN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SAREC LØNN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12 428 723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2 856 904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2 247 158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5 651 014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SERVICES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SARIBA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Tærudgata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924 390 115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