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a9173b641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85ce8ae6044fb"/>
  </p:sldMasterIdLst>
  <p:sldIdLst>
    <p:sldId xmlns:r="http://schemas.openxmlformats.org/officeDocument/2006/relationships" id="256" r:id="Raf9cff64e75042b2"/>
    <p:sldId xmlns:r="http://schemas.openxmlformats.org/officeDocument/2006/relationships" id="257" r:id="R1a3bce14f9804d4a"/>
    <p:sldId xmlns:r="http://schemas.openxmlformats.org/officeDocument/2006/relationships" id="258" r:id="Rae0c9efbd5ea444d"/>
    <p:sldId xmlns:r="http://schemas.openxmlformats.org/officeDocument/2006/relationships" id="259" r:id="R22e752a666fe4a79"/>
    <p:sldId xmlns:r="http://schemas.openxmlformats.org/officeDocument/2006/relationships" id="260" r:id="Rba168cd37f6343bc"/>
    <p:sldId xmlns:r="http://schemas.openxmlformats.org/officeDocument/2006/relationships" id="261" r:id="Re7fd5c54a6cf4a52"/>
    <p:sldId xmlns:r="http://schemas.openxmlformats.org/officeDocument/2006/relationships" id="262" r:id="R277df407c0c7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85ce8ae6044fb" /><Relationship Type="http://schemas.openxmlformats.org/officeDocument/2006/relationships/slide" Target="/ppt/slides/slide1.xml" Id="Raf9cff64e75042b2" /><Relationship Type="http://schemas.openxmlformats.org/officeDocument/2006/relationships/slide" Target="/ppt/slides/slide2.xml" Id="R1a3bce14f9804d4a" /><Relationship Type="http://schemas.openxmlformats.org/officeDocument/2006/relationships/slide" Target="/ppt/slides/slide3.xml" Id="Rae0c9efbd5ea444d" /><Relationship Type="http://schemas.openxmlformats.org/officeDocument/2006/relationships/slide" Target="/ppt/slides/slide4.xml" Id="R22e752a666fe4a79" /><Relationship Type="http://schemas.openxmlformats.org/officeDocument/2006/relationships/slide" Target="/ppt/slides/slide5.xml" Id="Rba168cd37f6343bc" /><Relationship Type="http://schemas.openxmlformats.org/officeDocument/2006/relationships/slide" Target="/ppt/slides/slide6.xml" Id="Re7fd5c54a6cf4a52" /><Relationship Type="http://schemas.openxmlformats.org/officeDocument/2006/relationships/slide" Target="/ppt/slides/slide7.xml" Id="R277df407c0c7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7ee3e9bec48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486bac0a43e5" /><Relationship Type="http://schemas.openxmlformats.org/officeDocument/2006/relationships/theme" Target="/ppt/slideMasters/theme/theme1.xml" Id="R7cca9868ef10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1486bac0a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725fdb92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8271dc7c4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30cb3f743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bf27c332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7b8c838e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0b6021e3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d8d22b2b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LTCM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LTCM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STANGHELLE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Stanghelle, Labakken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924 404 795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