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279216dfb042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fef329e0354f10"/>
  </p:sldMasterIdLst>
  <p:sldIdLst>
    <p:sldId xmlns:r="http://schemas.openxmlformats.org/officeDocument/2006/relationships" id="256" r:id="R51805b0d6bbc42bd"/>
    <p:sldId xmlns:r="http://schemas.openxmlformats.org/officeDocument/2006/relationships" id="257" r:id="R23f003276a0f45aa"/>
    <p:sldId xmlns:r="http://schemas.openxmlformats.org/officeDocument/2006/relationships" id="258" r:id="Recc961df057d47c0"/>
    <p:sldId xmlns:r="http://schemas.openxmlformats.org/officeDocument/2006/relationships" id="259" r:id="R61d57d4687204b30"/>
    <p:sldId xmlns:r="http://schemas.openxmlformats.org/officeDocument/2006/relationships" id="260" r:id="R90bf2e40dbbb417c"/>
    <p:sldId xmlns:r="http://schemas.openxmlformats.org/officeDocument/2006/relationships" id="261" r:id="R8319c68a74e64679"/>
    <p:sldId xmlns:r="http://schemas.openxmlformats.org/officeDocument/2006/relationships" id="262" r:id="R86644b137dfa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ef329e0354f10" /><Relationship Type="http://schemas.openxmlformats.org/officeDocument/2006/relationships/slide" Target="/ppt/slides/slide1.xml" Id="R51805b0d6bbc42bd" /><Relationship Type="http://schemas.openxmlformats.org/officeDocument/2006/relationships/slide" Target="/ppt/slides/slide2.xml" Id="R23f003276a0f45aa" /><Relationship Type="http://schemas.openxmlformats.org/officeDocument/2006/relationships/slide" Target="/ppt/slides/slide3.xml" Id="Recc961df057d47c0" /><Relationship Type="http://schemas.openxmlformats.org/officeDocument/2006/relationships/slide" Target="/ppt/slides/slide4.xml" Id="R61d57d4687204b30" /><Relationship Type="http://schemas.openxmlformats.org/officeDocument/2006/relationships/slide" Target="/ppt/slides/slide5.xml" Id="R90bf2e40dbbb417c" /><Relationship Type="http://schemas.openxmlformats.org/officeDocument/2006/relationships/slide" Target="/ppt/slides/slide6.xml" Id="R8319c68a74e64679" /><Relationship Type="http://schemas.openxmlformats.org/officeDocument/2006/relationships/slide" Target="/ppt/slides/slide7.xml" Id="R86644b137dfa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703cee3e342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2c384bbb74e50" /><Relationship Type="http://schemas.openxmlformats.org/officeDocument/2006/relationships/theme" Target="/ppt/slideMasters/theme/theme1.xml" Id="R8f34b2a23cfb4f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32c384bbb7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d569f4e694c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4efa47c434e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0cc7c05bb4d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1243d8b6c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a6e910389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598e05be44e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f25a0dbe344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BAMM INVEST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1 238 036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42 905 114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42 905 114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ANNIKEN B HERSTRØM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