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b7ecdce5f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d7ee9739c4ca1"/>
  </p:sldMasterIdLst>
  <p:sldIdLst>
    <p:sldId xmlns:r="http://schemas.openxmlformats.org/officeDocument/2006/relationships" id="256" r:id="R46ddaf37cd3e4822"/>
    <p:sldId xmlns:r="http://schemas.openxmlformats.org/officeDocument/2006/relationships" id="257" r:id="R105c865855484b30"/>
    <p:sldId xmlns:r="http://schemas.openxmlformats.org/officeDocument/2006/relationships" id="258" r:id="R41fd96a3b4244728"/>
    <p:sldId xmlns:r="http://schemas.openxmlformats.org/officeDocument/2006/relationships" id="259" r:id="R624d4349d8c643cf"/>
    <p:sldId xmlns:r="http://schemas.openxmlformats.org/officeDocument/2006/relationships" id="260" r:id="R2e5fc6f203d94382"/>
    <p:sldId xmlns:r="http://schemas.openxmlformats.org/officeDocument/2006/relationships" id="261" r:id="Rf0f3b68accf94891"/>
    <p:sldId xmlns:r="http://schemas.openxmlformats.org/officeDocument/2006/relationships" id="262" r:id="R90a19b4c966e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d7ee9739c4ca1" /><Relationship Type="http://schemas.openxmlformats.org/officeDocument/2006/relationships/slide" Target="/ppt/slides/slide1.xml" Id="R46ddaf37cd3e4822" /><Relationship Type="http://schemas.openxmlformats.org/officeDocument/2006/relationships/slide" Target="/ppt/slides/slide2.xml" Id="R105c865855484b30" /><Relationship Type="http://schemas.openxmlformats.org/officeDocument/2006/relationships/slide" Target="/ppt/slides/slide3.xml" Id="R41fd96a3b4244728" /><Relationship Type="http://schemas.openxmlformats.org/officeDocument/2006/relationships/slide" Target="/ppt/slides/slide4.xml" Id="R624d4349d8c643cf" /><Relationship Type="http://schemas.openxmlformats.org/officeDocument/2006/relationships/slide" Target="/ppt/slides/slide5.xml" Id="R2e5fc6f203d94382" /><Relationship Type="http://schemas.openxmlformats.org/officeDocument/2006/relationships/slide" Target="/ppt/slides/slide6.xml" Id="Rf0f3b68accf94891" /><Relationship Type="http://schemas.openxmlformats.org/officeDocument/2006/relationships/slide" Target="/ppt/slides/slide7.xml" Id="R90a19b4c966e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e6bc0fdf6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c897cd894ab4" /><Relationship Type="http://schemas.openxmlformats.org/officeDocument/2006/relationships/theme" Target="/ppt/slideMasters/theme/theme1.xml" Id="R5eebb37bc181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fc897cd89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47d87957f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2eaa42f0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2fab27ef1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da83795a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db36f5c3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ffeab98d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394ef059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