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7e66e774934e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b8323cf604631"/>
  </p:sldMasterIdLst>
  <p:sldIdLst>
    <p:sldId xmlns:r="http://schemas.openxmlformats.org/officeDocument/2006/relationships" id="256" r:id="R23389fc640d74702"/>
    <p:sldId xmlns:r="http://schemas.openxmlformats.org/officeDocument/2006/relationships" id="257" r:id="R8038192f2ab94f8e"/>
    <p:sldId xmlns:r="http://schemas.openxmlformats.org/officeDocument/2006/relationships" id="258" r:id="Rbf60b24f29fb4788"/>
    <p:sldId xmlns:r="http://schemas.openxmlformats.org/officeDocument/2006/relationships" id="259" r:id="R80e25f06d1b545fe"/>
    <p:sldId xmlns:r="http://schemas.openxmlformats.org/officeDocument/2006/relationships" id="260" r:id="R54da9ac5d1ee424f"/>
    <p:sldId xmlns:r="http://schemas.openxmlformats.org/officeDocument/2006/relationships" id="261" r:id="Rac30f257af904b89"/>
    <p:sldId xmlns:r="http://schemas.openxmlformats.org/officeDocument/2006/relationships" id="262" r:id="R10e3c4337e3d41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b8323cf604631" /><Relationship Type="http://schemas.openxmlformats.org/officeDocument/2006/relationships/slide" Target="/ppt/slides/slide1.xml" Id="R23389fc640d74702" /><Relationship Type="http://schemas.openxmlformats.org/officeDocument/2006/relationships/slide" Target="/ppt/slides/slide2.xml" Id="R8038192f2ab94f8e" /><Relationship Type="http://schemas.openxmlformats.org/officeDocument/2006/relationships/slide" Target="/ppt/slides/slide3.xml" Id="Rbf60b24f29fb4788" /><Relationship Type="http://schemas.openxmlformats.org/officeDocument/2006/relationships/slide" Target="/ppt/slides/slide4.xml" Id="R80e25f06d1b545fe" /><Relationship Type="http://schemas.openxmlformats.org/officeDocument/2006/relationships/slide" Target="/ppt/slides/slide5.xml" Id="R54da9ac5d1ee424f" /><Relationship Type="http://schemas.openxmlformats.org/officeDocument/2006/relationships/slide" Target="/ppt/slides/slide6.xml" Id="Rac30f257af904b89" /><Relationship Type="http://schemas.openxmlformats.org/officeDocument/2006/relationships/slide" Target="/ppt/slides/slide7.xml" Id="R10e3c4337e3d41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fd35a2e506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c1eab68484d59" /><Relationship Type="http://schemas.openxmlformats.org/officeDocument/2006/relationships/theme" Target="/ppt/slideMasters/theme/theme1.xml" Id="Rbe9350889b0a44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c1eab68484d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aa7328e86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036ed259d46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b6c52659c4d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665cd4874b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e4eb357e344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95f9f53bc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db3eb31b0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