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81d8dce67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eb8ada8f24d15"/>
  </p:sldMasterIdLst>
  <p:sldIdLst>
    <p:sldId xmlns:r="http://schemas.openxmlformats.org/officeDocument/2006/relationships" id="256" r:id="R6e700e2caea145e7"/>
    <p:sldId xmlns:r="http://schemas.openxmlformats.org/officeDocument/2006/relationships" id="257" r:id="R3053c29467b44f96"/>
    <p:sldId xmlns:r="http://schemas.openxmlformats.org/officeDocument/2006/relationships" id="258" r:id="R78fbf1ca8b57449b"/>
    <p:sldId xmlns:r="http://schemas.openxmlformats.org/officeDocument/2006/relationships" id="259" r:id="R8800dbf5645741d3"/>
    <p:sldId xmlns:r="http://schemas.openxmlformats.org/officeDocument/2006/relationships" id="260" r:id="R60ecb2817b9043e6"/>
    <p:sldId xmlns:r="http://schemas.openxmlformats.org/officeDocument/2006/relationships" id="261" r:id="R82e9d53c07e2452f"/>
    <p:sldId xmlns:r="http://schemas.openxmlformats.org/officeDocument/2006/relationships" id="262" r:id="R869cfb4449d0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eb8ada8f24d15" /><Relationship Type="http://schemas.openxmlformats.org/officeDocument/2006/relationships/slide" Target="/ppt/slides/slide1.xml" Id="R6e700e2caea145e7" /><Relationship Type="http://schemas.openxmlformats.org/officeDocument/2006/relationships/slide" Target="/ppt/slides/slide2.xml" Id="R3053c29467b44f96" /><Relationship Type="http://schemas.openxmlformats.org/officeDocument/2006/relationships/slide" Target="/ppt/slides/slide3.xml" Id="R78fbf1ca8b57449b" /><Relationship Type="http://schemas.openxmlformats.org/officeDocument/2006/relationships/slide" Target="/ppt/slides/slide4.xml" Id="R8800dbf5645741d3" /><Relationship Type="http://schemas.openxmlformats.org/officeDocument/2006/relationships/slide" Target="/ppt/slides/slide5.xml" Id="R60ecb2817b9043e6" /><Relationship Type="http://schemas.openxmlformats.org/officeDocument/2006/relationships/slide" Target="/ppt/slides/slide6.xml" Id="R82e9d53c07e2452f" /><Relationship Type="http://schemas.openxmlformats.org/officeDocument/2006/relationships/slide" Target="/ppt/slides/slide7.xml" Id="R869cfb4449d0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c5008ebd4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4cf5c3fb4ce4" /><Relationship Type="http://schemas.openxmlformats.org/officeDocument/2006/relationships/theme" Target="/ppt/slideMasters/theme/theme1.xml" Id="R98822655d608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34cf5c3fb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fbfed735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2b287da0747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2f2c96d3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b4de0c05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44e492bb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0c9b09fb9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f30e11e9b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TORRILL LIV HERSTRØM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