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6503fcbc70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ada29e91b46aa"/>
  </p:sldMasterIdLst>
  <p:sldIdLst>
    <p:sldId xmlns:r="http://schemas.openxmlformats.org/officeDocument/2006/relationships" id="256" r:id="R01b2a43a2f164d58"/>
    <p:sldId xmlns:r="http://schemas.openxmlformats.org/officeDocument/2006/relationships" id="257" r:id="R4c328c8f9ff34230"/>
    <p:sldId xmlns:r="http://schemas.openxmlformats.org/officeDocument/2006/relationships" id="258" r:id="R3fd2f7d5eac94fd3"/>
    <p:sldId xmlns:r="http://schemas.openxmlformats.org/officeDocument/2006/relationships" id="259" r:id="R769616de32954b63"/>
    <p:sldId xmlns:r="http://schemas.openxmlformats.org/officeDocument/2006/relationships" id="260" r:id="R6f229793699d4e18"/>
    <p:sldId xmlns:r="http://schemas.openxmlformats.org/officeDocument/2006/relationships" id="261" r:id="R8c92a6b465c940eb"/>
    <p:sldId xmlns:r="http://schemas.openxmlformats.org/officeDocument/2006/relationships" id="262" r:id="Rf383a5baf66f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ada29e91b46aa" /><Relationship Type="http://schemas.openxmlformats.org/officeDocument/2006/relationships/slide" Target="/ppt/slides/slide1.xml" Id="R01b2a43a2f164d58" /><Relationship Type="http://schemas.openxmlformats.org/officeDocument/2006/relationships/slide" Target="/ppt/slides/slide2.xml" Id="R4c328c8f9ff34230" /><Relationship Type="http://schemas.openxmlformats.org/officeDocument/2006/relationships/slide" Target="/ppt/slides/slide3.xml" Id="R3fd2f7d5eac94fd3" /><Relationship Type="http://schemas.openxmlformats.org/officeDocument/2006/relationships/slide" Target="/ppt/slides/slide4.xml" Id="R769616de32954b63" /><Relationship Type="http://schemas.openxmlformats.org/officeDocument/2006/relationships/slide" Target="/ppt/slides/slide5.xml" Id="R6f229793699d4e18" /><Relationship Type="http://schemas.openxmlformats.org/officeDocument/2006/relationships/slide" Target="/ppt/slides/slide6.xml" Id="R8c92a6b465c940eb" /><Relationship Type="http://schemas.openxmlformats.org/officeDocument/2006/relationships/slide" Target="/ppt/slides/slide7.xml" Id="Rf383a5baf66f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e2e91871f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aa0008d8b4af7" /><Relationship Type="http://schemas.openxmlformats.org/officeDocument/2006/relationships/theme" Target="/ppt/slideMasters/theme/theme1.xml" Id="Reaad759da843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aaa0008d8b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8658ca96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d5a6d11f7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ecf1ba39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33f4e25e3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11e5287b1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c329ac459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d91bc72f94d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20 424 946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160 130 068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1 AS</a:t>
            </a:r>
          </a:p>
        </p:txBody>
      </p:sp>
    </p:spTree>
  </p:cSld>
  <p:clrMapOvr>
    <a:masterClrMapping xmlns:a="http://schemas.openxmlformats.org/drawingml/2006/main"/>
  </p:clrMapOvr>
</p:sld>
</file>