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29cf130da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2ce6957c344a4"/>
  </p:sldMasterIdLst>
  <p:sldIdLst>
    <p:sldId xmlns:r="http://schemas.openxmlformats.org/officeDocument/2006/relationships" id="256" r:id="R2fc13f05f4714e11"/>
    <p:sldId xmlns:r="http://schemas.openxmlformats.org/officeDocument/2006/relationships" id="257" r:id="R3faf27a5defe46cc"/>
    <p:sldId xmlns:r="http://schemas.openxmlformats.org/officeDocument/2006/relationships" id="258" r:id="Rcd92a480fa2748f9"/>
    <p:sldId xmlns:r="http://schemas.openxmlformats.org/officeDocument/2006/relationships" id="259" r:id="Rbed5e6b48f8f437a"/>
    <p:sldId xmlns:r="http://schemas.openxmlformats.org/officeDocument/2006/relationships" id="260" r:id="R261476ec64494af7"/>
    <p:sldId xmlns:r="http://schemas.openxmlformats.org/officeDocument/2006/relationships" id="261" r:id="R5ecae5a0b6894cf4"/>
    <p:sldId xmlns:r="http://schemas.openxmlformats.org/officeDocument/2006/relationships" id="262" r:id="R8758157714be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2ce6957c344a4" /><Relationship Type="http://schemas.openxmlformats.org/officeDocument/2006/relationships/slide" Target="/ppt/slides/slide1.xml" Id="R2fc13f05f4714e11" /><Relationship Type="http://schemas.openxmlformats.org/officeDocument/2006/relationships/slide" Target="/ppt/slides/slide2.xml" Id="R3faf27a5defe46cc" /><Relationship Type="http://schemas.openxmlformats.org/officeDocument/2006/relationships/slide" Target="/ppt/slides/slide3.xml" Id="Rcd92a480fa2748f9" /><Relationship Type="http://schemas.openxmlformats.org/officeDocument/2006/relationships/slide" Target="/ppt/slides/slide4.xml" Id="Rbed5e6b48f8f437a" /><Relationship Type="http://schemas.openxmlformats.org/officeDocument/2006/relationships/slide" Target="/ppt/slides/slide5.xml" Id="R261476ec64494af7" /><Relationship Type="http://schemas.openxmlformats.org/officeDocument/2006/relationships/slide" Target="/ppt/slides/slide6.xml" Id="R5ecae5a0b6894cf4" /><Relationship Type="http://schemas.openxmlformats.org/officeDocument/2006/relationships/slide" Target="/ppt/slides/slide7.xml" Id="R8758157714be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0c8bc1fad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56b9282fb4b80" /><Relationship Type="http://schemas.openxmlformats.org/officeDocument/2006/relationships/theme" Target="/ppt/slideMasters/theme/theme1.xml" Id="R28a766919aca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56b9282fb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c722d691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d658e2ade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9e027bcce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10a123da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635d73e6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7d6629b77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a9f446441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